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4" r:id="rId5"/>
    <p:sldMasterId id="2147483685" r:id="rId6"/>
    <p:sldMasterId id="2147483686" r:id="rId7"/>
    <p:sldMasterId id="2147483687"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C2255A1-B81E-48B7-9ABA-DF935C601A96}">
  <a:tblStyle styleId="{CC2255A1-B81E-48B7-9ABA-DF935C601A9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D0FE937-82F6-4BC8-B298-B8016A85C26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1" Type="http://schemas.openxmlformats.org/officeDocument/2006/relationships/slide" Target="slides/slide52.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75d6c9ec4c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75d6c9ec4c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75d6c9ec4c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75d6c9ec4c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91c8313cd5_0_4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91c8313cd5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91c8313cd5_0_5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91c8313cd5_0_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91c8313cd5_0_5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91c8313cd5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91c8313cd5_0_5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91c8313cd5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91c8313cd5_0_5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91c8313cd5_0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91c67ceb7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91c67ceb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Current points JUST for collecting &amp; collaging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Pikë aktuale VETËM për mbledhjen dhe kolazhimin e fotove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ፎቶዎችን ለመሰብሰብ እና ለመሰብሰብ አሁን ያሉ ነጥቦች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النقاط الحالية مخصصة فقط لجمع وتركيب الصور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Ներկայիս միավորներ JUST՝ հղումային լուսանկարներ հավաքելու և կոլաժավորելու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Punts actuals NOMÉS per recopilar i fer collages de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当前积分仅用于收集和拼贴参考照片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Huidige punten ALLEEN voor het verzamelen en collageren van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 فعلی فقط برای جمع‌آوری و کلاژ عکس‌های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Points actuels JUSTE pour la collecte et le collage de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Aktuelle Punkte NUR zum Sammeln und Collagen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ફોટા એકત્રિત કરવા અને એકત્રિત કરવા માટેના વર્તમાન મુદ્દાઓ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वर्तमान बिंदु केवल संदर्भ फ़ोटो एकत्र करने और कोलाज करने के 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Punti attuali SOLO per raccogliere e assemblare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参考写真の収集とコラージュのみの現在のポイント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사진 수집 및 콜라주를 위한 현재 포인트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Xalên heyî JUST ji bo berhevkirin û kolajkirina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Mata semasa HANYA untuk mengumpul &amp; mengumpul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ഫോട്ടോകൾ ശേഖരിക്കുന്നതിനും ശേഖരിക്കുന്നതിനും മാത്രമുള്ള നിലവിലെ പോയിന്റുകൾ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तस्बिरहरू सङ्कलन र सङ्कलन गर्नका लागि हालका अंकहरू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عکسونو راټولولو او راټولولو لپاره اوسني ټکي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Pontos atuais APENAS para coletar e colar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ਫੋਟੋਆਂ ਇਕੱਠੀਆਂ ਕਰਨ ਅਤੇ ਇਕੱਠਾ ਕਰਨ ਲਈ ਮੌਜੂਦਾ ਅੰਕ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Текущие баллы ТОЛЬКО за сбор и коллажирование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Тренутни поени САМО за сакупљање и колажирање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Dhibcaha hadda jira oo KALIYA ururinta &amp; ururinta sawirrada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Puntos actuales SOLO para recopilar y hacer collages de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Poin ayeuna JUST pikeun ngumpulkeun &amp; ngumpulkeun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Alama za sasa TU za kukusanya na kukusanya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Nuvarande punkter BARA för att samla och kollagera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kasalukuyang puntos PARA LANG sa pagkolekta at pag-collag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தற்போதைய புள்ளிகள் குறிப்பு புகைப்படங்களை சேகரித்து தொகுக்க மட்டுமே.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คะแนนปัจจุบันสำหรับการรวบรวมและการทำภาพอ้างอิงเท่านั้น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SADECE referans fotoğrafları toplamak ve kolajlamak için geçerli noktalar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Поточні бали ТІЛЬКИ за колекціонування та колажування довідкових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موجودہ پوائنٹس صرف حوالہ جاتی تصاویر کو اکٹھا کرنے اور جمع کرنے کے لیے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Điểm hiện tại CHỈ dành cho việc thu thập và ghép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91c8313cd5_0_1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91c8313cd5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b068d7db73_0_21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b068d7db73_0_2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6fc228ff1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6fc228ff1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64b5a25897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64b5a2589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75d6c9ec4c_0_4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275d6c9ec4c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1f219f44e41_0_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1f219f44e4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Could you please hand in the idea development for the painting project so I can mark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mund të më dorëzoni zhvillimin e idesë për projektin e pikturës, në mënyrë që ta vlerësoj?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እባክዎን ምልክት እንዳደርግበት ለሥዕሉ ፕሮጀክቱ ያለውን ሀሳብ ማጎልበት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يمكنك من فضلك تسليم فكرة تطوير مشروع الرسم حتى أتمكن من تقييمه؟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Կարո՞ղ եք խնդրեմ ներկայացնել նկարչական նախագծի գաղափարի մշակումը, որպեսզի կարողանամ գնահատել այն։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Podries, si us plau, entregar-me el desenvolupament de la idea per al projecte de pintura perquè el pugui corregir?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请您把绘画项目的构思过程交上来，以便我评分。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Kunt u mij het idee voor de uitwerking van het schilderproject toesturen, zodat ik het kan beoordelen?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میشه لطفا ایده پردازی برای پروژه نقاشی رو برام بفرستی تا بتونم نمره بدم؟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Pourriez-vous me remettre le développement de l'idée pour le projet de peinture afin que je puisse le noter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Könnten Sie mir bitte die Ideenentwicklung für das Malprojekt zur Verfügung stellen, damit ich sie bewerten kann?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 કૃપા કરીને પેઇન્ટિંગ પ્રોજેક્ટ માટે વિચાર વિકાસમાં મદદ કરી શકો છો જેથી હું તેને ચિહ્નિત કરી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 कृपया पेंटिंग परियोजना के लिए विचार विकास प्रस्तुत कर सकते हैं ताकि मैं इसे चिह्नित कर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Potresti consegnarmi lo sviluppo dell'idea per il progetto di pittura così posso correggerlo?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採点できるように、絵画プロジェクトのアイデア展開を提出していただけますか?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프로젝트에 대한 아이디어 개발 과정을 제출해 주시면 제가 채점할 수 있도록 하겠습니다.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kerema xwe hûn dikarin pêşveçûna ramanê ji bo projeya boyaxkirinê radestî min bikin da ku ez bikaribim wê nîşan bikim?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Bolehkah anda menyerahkan pembangunan idea untuk projek lukisan itu supaya saya boleh menandainya?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പ്രോജക്റ്റിന്റെ ആശയം വികസിപ്പിക്കുന്നതിനുള്ള വിവരങ്ങൾ ദയവായി എനിക്ക് കൈമാറാമോ? അങ്ങനെ എനിക്ക് അത് അടയാളപ്പെടുത്താൻ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 चित्रकला परियोजनाको लागि विचार विकास गर्न सक्नुहुन्छ ताकि म यसलाई चिन्ह लगाउन सकूँ?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مهرباني وکړئ، د انځورګرۍ پروژې لپاره د مفکورې پراختیا راکړئ ترڅو زه یې په نښه کړم؟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poderia me entregar o esboço da ideia para o projeto de pintura para que eu possa avaliá-lo?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ਤੁਸੀਂ ਕਿਰਪਾ ਕਰਕੇ ਪੇਂਟਿੰਗ ਪ੍ਰੋਜੈਕਟ ਲਈ ਵਿਚਾਰ ਵਿਕਾਸ ਵਿੱਚ ਹੱਥ ਪਾ ਸਕਦੇ ਹੋ ਤਾਂ ਜੋ ਮੈਂ ਇਸਨੂੰ ਮਾਰਕ ਕਰ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могли бы вы предоставить мне разработку идеи для проекта по живописи, чтобы я мог ее оценить?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Можете ли, молим вас, предати идејни план за пројекат сликања како бих га могао обележити?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Fadlan ma ku soo wareejin kartaa fikradda horumarinta mashruuca rinjiyeynta si aan u calaamadiyo?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¿Podrías entregarme el desarrollo de la idea para el proyecto de pintura para que pueda calificarlo?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Dupi anjeun kersa masihan pamekaran ide pikeun proyék lukisan supados kuring tiasa nyirian éta?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unaweza kuwasilisha wazo la ukuzaji wa mradi wa uchoraji ili niweke alama?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Kan du vara snäll och lämna in idéutvecklingen för målningsprojektet så att jag kan rätta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Maaari mo bang ibigay ang pagbuo ng ideya para sa proyekto ng pagpipinta upang mamarkahan ko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தயவுசெய்து எனக்குக் கொடுக்க முடியுமா, அதனால் நான் அதைக் குறிக்க முடியும்.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กรุณาส่งแนวคิดการพัฒนาโครงการวาดภาพให้ฉันตรวจดูได้ไหม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projesinin fikir geliştirmesini bana iletebilir misiniz, böylece notlandırabilirim?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не могли б ви, будь ласка, передати розробку ідеї для проєкту з малювання, щоб я міг її позначити?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براہ کرم پینٹنگ پروجیکٹ کے لیے آئیڈیا ڈیولپمنٹ میں ہاتھ ڈال سکتے ہیں تاکہ میں اسے نشان زد کر سکوں؟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có thể vui lòng nộp bản phát triển ý tưởng cho dự án vẽ tranh để tôi có thể chấm điểm được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75d6c9ec4c_0_6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75d6c9ec4c_0_6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Starting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ስዕልዎን በመጀመር ላይ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بدء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նկարչությունը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Començant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开始你的绘画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met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شروع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Ihrem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શરૂ કરી રહ્યા છીએ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शुरू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Iniziare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絵を描き始める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시작하기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Destpêkirina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Memulakan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ആരംഭിക്കുന്നു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پیل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ਸ਼ੁਰੂ ਕਰ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Начинаем рисовать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Почетак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Bilaabida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Ngamimitian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Kuanza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Pagsisimula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ஓவியத்தைத் தொடங்குதல்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Початок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شروع کر رہا ہوں۔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75d6c9ec4c_0_6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75d6c9ec4c_0_6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your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imazhet tuaja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ምስሎችዎን ይሰብስቡ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صورك المرجعية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ձեր հղման պատկերները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les teves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uw referentiebeelden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تصاویر مرجع خود را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vos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Ihre Referenzbilder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સંદર્ભ છબીઓ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संदर्भ छवियां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le tue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참조 이미지를 수집하세요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referansa xwe berhev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imej rujukan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റഫറൻസ് ചിത്രങ്ങൾ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सन्दर्भ छविहरू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حوالې انځورونه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suas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ਹਵਾਲੇ ਚਿੱਤਰ ਇਕੱਠੇ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свои референсные изображения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своје референтне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sawirada tixraacaada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tus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gambar rujukan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zako za kumbukumbu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dina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Ipunin ang iyong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குறிப்பு படங்களை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Referans görsellerinizi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свої довідкові зображення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hình ảnh tham khảo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75d6c9ec4c_0_6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275d6c9ec4c_0_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Practice your skills and composition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Praktikoni aftësitë dhe kompozimin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ችሎታህን እና ቅንብርህን ተለማመድ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مارس مهاراتك وتكوينك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Մարզեք ձեր հմտությունները և կազմը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Practica les teves habilitats i composició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练习你的写作技巧和作曲能力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Oefen je vaardigheden en compositie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مهارت‌ها و ترکیب‌بندی خود را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Pratiquez vos compétences et votre composition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 deine Fähigkeiten und Komposition.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કુશળતા અને રચનાનો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कौशल और रचना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Esercita le tue abilità e la tua composizione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スキルと作文を練習する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기술과 작문을 연습하세요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Hunera xwe û çêkirina kompozîsyonê pratîk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Latih kemahiran dan komposisi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കഴിവുകളും രചനയും പരിശീലിക്കുക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सीप र रचना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مهارتونه او جوړښت تمرین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suas habilidades e sua composição.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ਹੁਨਰ ਅਤੇ ਰਚਨਾ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Практикуйте свои навыки и сочинение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Вежбајте своје вештине и композицију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celceli xirfadahaaga iyo halabuurkaaga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Practica tus habilidades y composición.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Latih kaahlian sareng komposisi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Fanya mazoezi ya ustadi wako na utunzi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Öva dina färdigheter och komposition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Sanayin ang iyong mga kasanayan at komposisyon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திறமைகளையும் அமைப்பையும்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ฝึกฝนทักษะและการแต่งเพลงของคุณ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Becerilerinizi ve kompozisyonunuzu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Практикуйте свої навички та композицію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مہارت اور ساخت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Luyện tập kỹ năng và sáng tác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75d6c9ec4c_0_6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275d6c9ec4c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your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skemën tuaj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ዘዴዎን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نظام الألوان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ձեր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la vostra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选择您的配色方案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uw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 رنگی خود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votre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Ihr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la tua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カラースキームを選択する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Şêweya rengê xwe hilbijêre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വർണ്ണ സ്കീം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रङ योजना छान्नुहोस्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sua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своју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qaabka midabkaaga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tu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ditt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Piliin ang iyong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திட்டத்தைத் தேர்வுசெய்யவும்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düzeninizi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Оберіть свою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bảng màu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75d6c9ec4c_0_6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75d6c9ec4c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Choose your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Zgjidhni skemën tuaj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ዘዴዎን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اختر نظام الألوان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Ընտրեք ձեր գունային սխեման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Trieu la vostra combinació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选择您的配色方案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Kies uw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 رنگی خود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Choisissez votre palette de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Wählen Sie Ihr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રંગ યોજના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रंग योजना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Scegli la tua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カラースキームを選択する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구성표를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Şêweya rengê xwe hilbijêre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skema warna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വർണ്ണ സ്കീം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रङ योजना छान्नुहोस्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Escolha sua paleta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ਰੰਗ ਸਕੀਮ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Выберите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Изаберите своју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Dooro qaabka midabkaaga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Elige tu combinación de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 skéma warna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Chagua mpango wako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Välj ditt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Piliin ang iyong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திட்டத்தைத் தேர்வுசெய்யவும்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เลือกรูปแบบสีของคุณ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düzeninizi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Оберіть свою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رنگ سکیم کا انتخاب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Chọn bảng màu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ab6a6c4fc1_0_2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ab6a6c4fc1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75d6c9ec4c_0_6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75d6c9ec4c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coloured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Ngjyrosni një sfond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ባለቀለም ዳራ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رسم خلفية ملونة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Գունավոր ֆոն նկարելը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fons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绘制彩色背景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gekleurde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پس‌زمینه رنگی بکشید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Peindre un fond coloré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farbigen Hintergrund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પૃષ્ઠભૂમિ રંગ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रंगीन पृष्ठभूमि पेंट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uno sfondo colorato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色付きの背景を描く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색깔 있는 배경을 칠하다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Paşxaneyek rengîn boyax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latar belakang berwarna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നിറമുള്ള പശ്ചാത്തലം വരയ്ക്കുക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रंगीन पृष्ठभूमि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رنګین پس منظر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fundo colorido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ਰੰਗੀਨ ਪਿਛੋਕੜ ਪੇਂਟ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цветной фон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Обојите позадину у боји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asal midab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fondo de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 latar tukang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asili 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färgad bakgrund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may kulay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 பின்னணியை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ทาสีพื้นหลังให้เป็นสี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Renkli bir arka plan boyayın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кольоровий фон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پس منظر پینٹ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một nền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75d6c9ec4c_0_6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75d6c9ec4c_0_6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painting with the background and darks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të pikturoni me sfondin dhe ngjyrat e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ከበስተጀርባ እና ጨለማዎች ጋር መቀባት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الرسم بالخلفية والظلام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նկարել ֆոնով և մութ գույներով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a pintar amb el fons i les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先从背景和暗部开始画。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schilderen met de achtergrond en de donkere 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نقاشی را با پس‌زمینه و رنگ‌های تیره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par peindre le fond et les zones sombres.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Malen des Hintergrunds und der dunklen Bereiche.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પૃષ્ઠભૂમિ અને ઘાટા રંગથી રંગવાનું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और अंधेरे से चित्रकारी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a dipingere con lo sfondo e le zone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背景と暗い部分からペイントを始める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배경과 어두운 부분부터 페인팅을 시작합니다.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paşxane û tarîyan dest bi boyaxkirinê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 melukis dengan latar belakang dan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പശ്ചാത്തലവും ഇരുണ്ട നിറവും ഉപയോഗിച്ച് വരയ്ക്കാൻ തുടങ്ങുക.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पृष्ठभूमि र अँध्यारोबाट चित्रकला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شاليد او تياره رنګونو سره رنګ کول پيل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a pintar com o fundo e as áreas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ਬੈਕਗ੍ਰਾਊਂਡ ਅਤੇ ਹਨੇਰਿਆਂ ਨਾਲ ਪੇਂਟਿੰਗ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рисовать с фона и темных тонов.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сликање са позадином и тамним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bilow rinjiyeynta asalka iyo mugdiga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a pintar con el fondo y las zonas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ngalukis sareng latar sareng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uchoraji na mandharinyuma na giza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måla med bakgrunden och mörkret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Magsimulang magpinta gamit ang background at madilim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பின்னணி மற்றும் இருட்டுகளுடன் ஓவியம் தீட்டத்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เริ่มลงสีด้วยพื้นหลังและสีเข้ม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Arka plan ve koyu renklerle boyamaya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малювати з фону та темних тонів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پس منظر اور اندھیرے کے ساتھ پینٹنگ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vẽ với nền và vùng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080f4c569f_0_5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2080f4c569f_0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ba3b94c08d_0_1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2ba3b94c08d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Take photographs of your painting at the end of each day, even if it is a private 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Bëni fotografi të pikturës suaj në fund të çdo dite, edhe nëse është private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ምንም እንኳን የግል ቢሆንም የስእልዎን ፎቶግራፎች በእያንዳንዱ ቀን መጨረሻ ላይ ያንሱ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التقط صورًا للوحتك في نهاية كل يوم، حتى لو كانت لوحة 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օրվա վերջում լուսանկարեք ձեր նկարը, նույնիսկ եթե այն անձնական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fotografies de la teva pintura al final de cada dia, fins i tot si és una activitat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每天结束时都要给你的画作拍照，即使是私人画作。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Maak aan het einde van elke dag foto's van uw schilderij, zelfs als het een privéschilderij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هر روز، حتی اگر نقاشی‌تان خصوصی است، از آن عکس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Prenez des photos de votre tableau à la fin de chaque journée, même s'il est privé.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Fotografieren Sie Ihr Gemälde am Ende jedes Tages, auch wenn es sich um ein privates Gemälde handelt.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દિવસના અંતે તમારા ચિત્રના ફોટોગ્રાફ્સ લો, પછી ભલે તે ખાનગી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 के अंत में अपनी पेंटिंग की तस्वीरें लें, भले ही वह निजी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Scatta fotografie del tuo dipinto alla fine di ogni giornata, anche se è privata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たとえプライベートな一日であっても、一日の終わりには絵の写真を撮りましょう。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개인 소장품일지라도 매일 작업 종료 시 그림 사진을 찍어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her rojê de wêneyên tabloya xwe bigirin, her çend ew rojek taybet be jî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Ambil gambar lukisan anda pada penghujung setiap hari, walaupun ia adalah lukisan peribadi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ദിവസത്തിന്റെയും അവസാനം നിങ്ങളുടെ പെയിന്റിംഗിന്റെ ഫോട്ടോകൾ എടുക്കുക, അത് ഒരു സ്വകാര്യ ചിത്രമാണെങ്കിൽ പോലും.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दिनको अन्त्यमा आफ्नो चित्रकलाको तस्बिर खिच्नुहोस्, चाहे त्यो निजी नै किन 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هرې ورځې په پای کې د خپل انځور عکسونه واخلئ، حتی که دا شخصي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Fotografe sua pintura ao final de cada dia, mesmo que seja uma sessão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 ਦਿਨ ਦੇ ਅੰਤ ਵਿੱਚ ਆਪਣੀ ਪੇਂਟਿੰਗ ਦੀਆਂ ਫੋਟੋਆਂ ਖਿੱਚੋ, ਭਾਵੇਂ ਇਹ ਇੱਕ ਨਿੱਜੀ ਪੇਂਟਿੰਗ ਹੀ ਕਿਉਂ ਨਾ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Фотографируйте свою картину в конце каждого дня, даже если это личный день.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Фотографишите своју слику на крају сваког дана, чак и ако је у питању приватна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Sawirro ka qaad rinjiyeyntaaga dhammaadka maalin kasta, xitaa haddii uu yahay mid gaar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día, toma fotografías de tu pintura, incluso si es una obra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Candak poto lukisan anjeun dina ahir unggal dinten, sanajan éta téh hiji pribadi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Piga picha za uchoraji wako mwishoni mwa kila siku, hata ikiwa ni wa faragha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 fotografier av din målning i slutet av varje dag, även om det är en privat sådan.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mga larawan ng iyong pagpipinta sa pagtatapos ng bawat araw, kahit na ito ay pribado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நாளின் முடிவிலும் உங்கள் ஓவியத்தின் புகைப்படங்களை எடுத்துக் கொள்ளுங்கள், அது ஒரு தனிப்பட்ட ஓவியமாக இருந்தாலும் கூட.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ถ่ายรูปภาพวาดของคุณในตอนท้ายของแต่ละวัน แม้ว่าจะเป็นงานส่วนตัวก็ตาม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Özel bir gün bile olsa, her günün sonunda resminizin fotoğraflarını çekin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Фотографуйте свою картину в кінці кожного дня, навіть якщо це приватна робота.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دن کے اختتام پر اپنی پینٹنگ کی تصویریں لیں، چاہے وہ پرائیویٹ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Chụp ảnh bức tranh của bạn vào cuối mỗi ngày, ngay cả khi đó là bức tranh riêng tư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ba3b94c08d_0_1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2ba3b94c08d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请老师帮你拍一张作品的照片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Pídele a tu profesor que te haga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ba3b94c08d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ba3b94c08d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ba3b94c08d_0_1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ba3b94c08d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Each day you take a photo you will have one less question to answer in your goal setting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Çdo ditë që bën një foto, do të kesh një pyetje më pak për t'iu përgjigjur në përcaktimin e qëllimit tënd.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በእያንዳንዱ ቀን ፎቶ ስታነሱ በግብ መቼትህ ውስጥ የምትመልስ አንድ ትንሽ ጥያቄ ይኖርሃል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كل يوم تلتقط فيه صورة، سيكون لديك سؤال أقل للإجابة عليه في تحديد أهدافك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օր, երբ լուսանկարում ես, նպատակ դնելիս կունենաս մեկ հարց պակաս պատասխանելու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dia que fas una foto tindràs una pregunta menys per respondre en el teu establiment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你每天拍一张照片，在设定目标时就少了一个需要回答的问题。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Elke dag dat u een foto maakt, heeft u één vraag minder om te beantwoorden bij het stellen van uw doelen.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روزی که عکس می‌گیرید، در تعیین هدفتان یک سوال کمتر برای پاسخ دادن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Chaque jour où vous prenez une photo, vous aurez une question de moins à laquelle répondre dans la définition de vos 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jedem Tag, an dem Sie ein Foto machen, müssen Sie bei der Zielsetzung eine Frage weniger beantworten.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દરરોજ તમે એક ફોટો લો છો, તમારા ધ્યેય સેટિંગમાં તમારી પાસે એક પ્રશ્ન ઓછો જવાબ આપવાનો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 जब आप एक फोटो लेंगे तो आपको अपने लक्ष्य निर्धारण में उत्तर देने के लिए एक प्रश्न कम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giorno che scatti una foto avrai una domanda in meno a cui rispondere nel definire i tuoi obiettivi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毎日写真を撮ると、目標設定で答えなければならない質問が1つ減ります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매일 사진을 찍으면 목표 설정에 대한 답해야 할 질문이 하나씩 줄어듭니다.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roja ku hûn wêneyek dikişînin, di danîna armanca xwe de pirsek kêmtir heye ku hûn bersiv bidin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Setiap hari anda mengambil foto anda akan mempunyai satu soalan yang kurang untuk dijawab dalam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ദിവസവും നിങ്ങൾ ഒരു ഫോട്ടോ എടുക്കുമ്പോൾ, നിങ്ങളുടെ ലക്ഷ്യ ക്രമീകരണത്തിൽ ഉത്തരം നൽകാൻ ഒരു ചോദ്യം കുറയും.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तपाईंले आफ्नो लक्ष्य सेटिङमा फोटो खिच्ने हरेक दिन एउटा प्रश्नको उत्तर कम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هره ورځ چې تاسو عکس اخلئ، ستاسو د هدف په ترتیب کې به یوه پوښتنه کمه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cada dia que você tirar uma foto, terá uma pergunta a menos para responder ao definir suas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 ਰੋਜ਼ ਜਦੋਂ ਤੁਸੀਂ ਇੱਕ ਫੋਟੋ ਖਿੱਚੋਗੇ ਤਾਂ ਤੁਹਾਡੇ ਕੋਲ ਆਪਣੀ ਟੀਚਾ ਸੈਟਿੰਗ ਵਿੱਚ ਇੱਕ ਸਵਾਲ ਦਾ ਜਵਾਬ ਦੇਣਾ ਘੱਟ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Каждый день, когда вы делаете фотографию, у вас будет на один вопрос меньше, требующий ответа при постановке целей.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Сваког дана када направите фотографију, имаћете једно питање мање на које треба да одговорите приликом постављања циља.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Maalin kasta oo aad sawir qaado waxaad heli doontaa hal su'aal oo yar oo aad kaga jawaabto dejinta yoolka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día que tomes una foto, tendrás una pregunta menos que responder en tu definición de objetivos.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Unggal dinten anjeun nyandak poto anjeun bakal gaduh hiji patarosan anu kirang pikeun dijawab dina setting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siku unapopiga picha utakuwa na swali moja pungufu la kujibu katika mpangilio wa lengo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Varje dag du tar ett foto har du en fråga mindre att besvara i ditt målsättningsarbete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Bawat araw na kukuha ka ng larawan ay magkakaroon ka ng isang mas kaunting tanong na sasagutin sa iyong setting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புகைப்படம் எடுக்கும் ஒவ்வொரு நாளும் உங்கள் இலக்கு நிர்ணயத்தில் பதிலளிக்க ஒரு கேள்வி குறைவாக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ในแต่ละวันที่คุณถ่ายภาพ คุณจะมีคำถามที่ต้องตอบน้อยลงหนึ่งข้อในการตั้งเป้าหมายของคุณ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gün fotoğraf çektiğinizde hedef belirleme sürecinde cevaplamanız gereken bir soru daha az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 кожним днем, коли ви робите фотографію, у вас буде на одне питання менше, на яке потрібно відповісти у постановці цілей.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دن آپ تصویر کھینچتے ہیں آپ کے پاس اپنے مقصد کی ترتیب میں جواب دینے کے لیے ایک سوال کم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ngày bạn chụp một bức ảnh, bạn sẽ có ít hơn một câu hỏi để trả lời trong mục tiêu đặt ra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ba3b94c08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2ba3b94c0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91c8313cd5_0_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Romantic 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romantik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የፍቅር ጥበብ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الفن الرومانسي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Ռոմանտիկ արվեստ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romàntic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浪漫主义艺术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Romantische kunst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هنر رمانتیک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romantique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Romantische Kunst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રોમેન્ટિક આર્ટ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रोमांटिक कला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Arte romantica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ロマン派芸術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낭만주의 예술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Hunera Romantîk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Seni Romantik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റൊമാൻ്റിക് ആർട്ട്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रोमान्टिक 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رومانتيک هنر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Arte Romântica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ਰੋਮਾਂਟਿਕ ਕਲਾ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Романтическое искусство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Романтиц Арт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Fanka Romantic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Arte romántico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Seni Romantis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Sanaa ya Kimapenzi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Romantisk konst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Romantikong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காதல் கலை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ศิลปะโรแมนติก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Romantik Sanat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Романтичне мистецтво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رومانوی آرٹ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Nghệ thuật lãng mạn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47" name="Google Shape;447;g391c8313cd5_0_7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91c8313cd5_0_80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and centred next to English, Summer 2025 generated on 8/25/2025</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and Post-impressionism: Claude Monet, Water Lilies, 1905. Georges-Pierre Seurat, A Sunday Afternoon on the Island of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and Post-impressionism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Impresionizmi dhe post-impresionizmi: Claude Monet, Zambakët e ujit, 1905. Georges-Pierre Seurat, Një pasdite e së dielës në ishullin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እና Post-impressionism፡ Claude Monet፣ Water Lilies፣ 1905. ጆርጅስ-ፒየር ሱራት፣ በላ ግራንዴ ጃት ደሴት ላይ እሁድ ከሰአት በኋላ፣ 1884–86።</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الانطباعية وما بعد الانطباعية: كلود مونيه، زنابق الماء، 1905. جورج بيير سورات، يوم الأحد بعد الظهر في جزيرة لا غراند جات، 1884-1886.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Իմպրեսիոնիզմ և հետիմպրեսիոնիզմ. Կլոդ Մոնե, Ջրաշուշաններ, 1905. Ժորժ-Պիեռ Սյուրատ, Կիրակի կեսօր Լա Գրանդե Ժատ կղզում,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i postimpressionisme: Claude Monet, Nenúfars, 1905. Georges-Pierre Seurat, Un diumenge a la tarda a l'illa de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印象派和后印象派：克劳德·莫奈，《睡莲》，1905 年。乔治·皮埃尔·修拉，《大碗岛的星期天下午》，1884–86 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en postimpressionisme: Claude Monet, Waterlelies, 1905. Georges-Pierre Seurat, Een zondagmiddag op het eiland La Grande Jatte, 1884–86.</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امپرسیونیسم و ​​پست امپرسیونیسم: کلود مونه، نیلوفرهای آبی، 1905. ژرژ پیر سورات، بعد از ظهر یکشنبه در جزیره لا گراند ژات، 1884-1886.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Impressionnisme et post-impressionnisme : Claude Monet, Les Nymphéas, 1905. Georges-Pierre Seurat, Un dimanche après-midi à l'île de la Grande Jatte, 1884-1886.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Impressionismus und Postimpressionismus: Claude Monet, Seerosen, 1905. Georges-Pierre Seurat, Ein Sonntagnachmittag auf der Insel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ઇમ્પ્રેશનિઝમ એન્ડ પોસ્ટ-ઇમ્પ્રેશનિઝમ: ક્લાઉડ મોનેટ, વોટર લિલીઝ, 1905. જ્યોર્જ-પિયર સેઉરાટ, લા ગ્રાન્ડે જટ્ટેના આઇલેન્ડ પર રવિવારની બપોરે,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और उत्तर-प्रभाववाद: क्लाउड मोनेट, वाटर लिलीज़, 1905. जॉर्जेस-पियरे सेरात, ला ग्रांडे जट्टे द्वीप पर एक रविवार की दोपहर,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postimpressionismo: Claude Monet, Ninfee, 1905. Georges-Pierre Seurat, Una domenica pomeriggio all'isola della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印象派とポスト印象派：クロード・モネ『睡蓮』、1905年。ジョルジュ＝ピエール・スーラ『グランド・ジャット島の日曜日の午後』、1884～1886年。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인상주의와 후기인상주의: 클로드 모네, 수련, 1905년. 조르주 피에르 쇠라, 그랑자트 섬의 일요일 오후, 1884-86년.</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and Post-impressionism: Claude Monet, Water Lilies, 1905. Georges-Pierre Seurat, Piştî nîvroya Yekşemê li Girava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Impresionisme dan Pasca-impresionisme: Claude Monet, Water Lilies, 1905. Georges-Pierre Seurat, A Sunday Afternoon on the Island of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ഇംപ്രഷനിസവും പോസ്റ്റ്-ഇംപ്രഷനിസവും: ക്ലോഡ് മോനെറ്റ്, വാട്ടർ ലില്ലീസ്, 1905. ജോർജസ്-പിയറി സ്യൂററ്റ്, ലാ ഗ്രാൻഡെ ജാട്ടെ ദ്വീപിലെ ഒരു ഞായറാഴ്ച ഉച്ചതിരിഞ്ഞ്,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र पोस्ट-इम्प्रेशनवाद: क्लाउड मोनेट, वाटर लिलीज, 1905। जर्जस-पियरे सेउराट, ला ग्रान्डे जट्टेको आइल्याण्डमा आइतबारको दोपहर, 1884-86।</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 وروسته تاثیرات: کلاډ مونیټ، واټر لیلیز، 1905. جورجس پییر سیورات، د لا ګرانډی جاټ په ټاپو کې د یکشنبې ماسپښین،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pós-impressionismo: Claude Monet, Nenúfares, 1905. Georges-Pierre Seurat, Uma tarde de domingo na ilha de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ਪ੍ਰਭਾਵਵਾਦ ਅਤੇ ਪੋਸਟ-ਪ੍ਰਭਾਵਵਾਦ: ਕਲਾਉਡ ਮੋਨੇਟ, ਵਾਟਰ ਲਿਲੀਜ਼, 1905. ਜੌਰਜਸ-ਪੀਅਰੇ ਸਿਊਰਾਟ, ਲਾ ਗ੍ਰਾਂਡੇ ਜੱਟੇ ਦੇ ਟਾਪੂ 'ਤੇ ਐਤਵਾਰ ਦੀ ਦੁਪਹਿਰ,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Импрессионизм и постимпрессионизм: Клод Моне, «Водяные лилии», 1905. Жорж-Пьер Сёра, «Воскресный день на острове Гранд-Жатт», 1884–1886.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Импресионизам и постимпресионизам: Клод Моне, Локвањи, 1905. Жорж-Пјер Сера, Недељно поподне на острву Ла Гранде Јатте,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iyo Post-impressionism: Claude Monet, Water Lilies, 1905. Georges-Pierre Seurat, Galab Axad ah oo ku taal Island of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Impresionismo y postimpresionismo: Claude Monet, Nenúfares, 1905. Georges-Pierre Seurat, Una tarde de domingo en la isla de La Grande Jatte, 1884-1886.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jeung Post-impressionism: Claude Monet, Lilies Cai, 1905. Georges-Pierre Seurat, A Minggu Soré di Pulo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and Post-impressionism: Claude Monet, Water Lilies, 1905. Georges-Pierre Seurat, Alasiri ya Jumapili kwenye Kisiwa cha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och postimpressionism: Claude Monet, Näckrosor, 1905. Georges-Pierre Seurat, En söndagseftermiddag på ön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Impresyonismo at Post-impressionism: Claude Monet, Water Lilies, 1905. Georges-Pierre Seurat, Isang Linggo ng Hapon sa Isla ng La Grande Jatte,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இம்ப்ரெஷனிசம் மற்றும் பிந்தைய இம்ப்ரெஷனிசம்: கிளாட் மோனெட், வாட்டர் லில்லிஸ், 1905. ஜார்ஜஸ்-பியர் சியூராட், லா கிராண்டே ஜாட்டே தீவில் ஒரு ஞாயிறு மதியம்,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ลัทธิประทับใจและหลังลัทธิประทับใจ: โคลด โมเนต์ ดอกบัวสาย พ.ศ. 2448 จอร์จ-ปิแอร์ เซอราต์ บ่ายวันอาทิตย์บนเกาะลากร็องด์ฌัต 2427–2429</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Empresyonizm ve Post-empresyonizm: Claude Monet, Nilüferler, 1905. Georges-Pierre Seurat, La Grande Jatte Adasında Bir Pazar Öğleden Sonrası,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Імпресіонізм і постімпресіонізм: Клод Моне, Водяні лілії, 1905. Жорж-П'єр Сера, Недільний день на острові Ла-Гран-Жатт, 1884–86.</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اور پوسٹ امپریشنزم: کلاڈ مونیٹ، واٹر للیز، 1905۔ جارجز پیئر سیورٹ، لا گرانڈے جاٹے کے جزیرے پر اتوار کی دوپہر، 1884-86۔</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Trường phái ấn tượng và hậu ấn tượng: Claude Monet, Hoa súng, 1905. Georges-Pierre Seurat, Một chiều chủ nhật trên đảo La Grande Jatte, 1884–86.</a:t>
            </a:r>
            <a:endParaRPr sz="900">
              <a:solidFill>
                <a:schemeClr val="dk1"/>
              </a:solidFill>
              <a:latin typeface="Open Sans"/>
              <a:ea typeface="Open Sans"/>
              <a:cs typeface="Open Sans"/>
              <a:sym typeface="Open Sans"/>
            </a:endParaRPr>
          </a:p>
          <a:p>
            <a:pPr indent="0" lvl="0" marL="0" rtl="0" algn="r">
              <a:lnSpc>
                <a:spcPct val="115000"/>
              </a:lnSpc>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r">
              <a:lnSpc>
                <a:spcPct val="115000"/>
              </a:lnSpc>
              <a:spcBef>
                <a:spcPts val="0"/>
              </a:spcBef>
              <a:spcAft>
                <a:spcPts val="0"/>
              </a:spcAft>
              <a:buNone/>
            </a:pPr>
            <a:r>
              <a:t/>
            </a:r>
            <a:endParaRPr b="1" sz="900">
              <a:latin typeface="Open Sans"/>
              <a:ea typeface="Open Sans"/>
              <a:cs typeface="Open Sans"/>
              <a:sym typeface="Open Sans"/>
            </a:endParaRPr>
          </a:p>
        </p:txBody>
      </p:sp>
      <p:sp>
        <p:nvSpPr>
          <p:cNvPr id="459" name="Google Shape;459;g391c8313cd5_0_8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0f1e8bd7cf_0_11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0f1e8bd7cf_0_1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91c8313cd5_0_8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391c8313cd5_0_8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91c8313cd5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91c8313cd5_0_8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91c8313cd5_0_82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A Sunday Afternoon on the Island of La Grande Jatte, 1884–86. Oil on canvas,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Një pasdite e së dielës në ishullin La Grande Jatte, 1884–1886. Vaj në kanavacë, 207,6 × 308 cm, Instituti i Artit të Çikagos.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ጆርጅስ-ፒየር ሱራት፣ 1884–86 በላ ግራንዴ ጃቴ ደሴት ላይ አንድ እሁድ ከሰአት በሸራ ላይ ዘይት, 207.6 × 308 ሴ.ሜ, የቺካጎ የሥነ ጥበብ ተቋም.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 بيير سورا، ظهيرة أحد في جزيرة لا غراند جات، ١٨٨٤-١٨٨٦. زيت على قماش، ٢٠٧٫٦ × ٣٠٨ سم، معهد شيكاغو للفنون.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Ժորժ-Պիեռ Սեուրատ, Կիրակի կեսօր Լա Գրանդե Ժատ կղզում, 1884–86: Յուղը կտավի վրա, 207,6 × 308 սմ, Չիկագոյի արվեստի ինստիտուտ: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Una tarda de diumenge a l'illa de La Grande Jatte, 1884–86. Oli sobre tela,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乔治·皮埃尔·修拉，《大碗岛的星期天下午》，1884–86年。布面油画，207.6 × 308厘米，芝加哥艺术学院藏。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Een zondagmiddag op het eiland La Grande Jatte, 1884-1886. Olieverf op doek, 207,6 × 308 cm, Art Institute of Chicago.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ژرژ پیر سورات، یک بعد از ظهر یکشنبه در جزیره لا گراند ژات، 1884–1886. رنگ روغن روی بوم، 207.6 × 308 سانتی متر، موسسه هنر شیکاگو.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 dimanche après-midi à l'île de la Grande Jatte, 1884-1886. Huile sur toile,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Ein Sonntagnachmittag auf der Insel La Grande Jatte, 1884–1886. Öl auf Leinwand,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જ્યોર્જ-પિયર સેઉરાટ, લા ગ્રાન્ડે જટ્ટેના ટાપુ પર રવિવારની બપોરે, 1884–86. કેનવાસ પર તેલ, 207.6 × 308 સે.મી., શિકાગોની કલા સંસ્થા.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जॉर्जेस-पियरे सेरात, ला ग्रांडे जट्टे द्वीप पर एक रविवार की दोपहर, 1884–86। कैनवास पर तैलचित्र, 207.6 × 308 सेमी, शिकागो कला संस्थान।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Una domenica pomeriggio sull'isola della Grande Jatte, 1884–86. Olio su tela,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ジョルジュ＝ピエール・スーラ『グランド・ジャット島の日曜日の午後』、1884年～1886年。油彩・カンヴァス、207.6×308cm、シカゴ美術館蔵。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조르주 피에르 쇠라, 그랑자트 섬의 일요일 오후, 1884–86. 캔버스에 유채, 207.6 × 308cm, 시카고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Piştî nîvroya Yekşemê li Girava La Grande Jatte, 1884–86. Rûn li ser cawa, 207,6 × 308 cm, Enstîtuya Hunerê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Petang Ahad di Pulau La Grande Jatte, 1884–86. Minyak di atas kanvas, 207.6 × 308 cm,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ജോർജസ്-പിയറി സെയൂററ്റ്, ലാ ഗ്രാൻഡെ ജാറ്റെ ദ്വീപിലെ ഒരു ഞായറാഴ്ച ഉച്ചതിരിഞ്ഞ്, 1884-86. കാൻവാസിൽ എണ്ണ, 207.6 × 308 സെ.മീ, ആർട്ട് ഇൻസ്റ്റിറ്റ്യൂട്ട് ഓഫ് ചിക്കാഗോ.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ला ग्रान्डे जट्टेको टापुमा आइतबार दिउँसो, 1884-86। क्यानभासमा तेल, २०७.६ × ३०८ सेमी, शिकागोको कला संस्थान।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جورجس پییر سیورات، د یکشنبې ماسپښین د لا ګرانډ جاټ په ټاپو کې، 1884-86. په کینوس کې تیل، 207.6 × 308 سانتي متره، د شیکاګو د هنر انسټیټیوټ.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Uma tarde de domingo na ilha de La Grande Jatte, 1884-1886. Óleo sobre tela, 207,6 × 308 cm,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ਜੌਰਜਸ-ਪੀਅਰੇ ਸਿਊਰਾਟ, ਲਾ ਗ੍ਰਾਂਡੇ ਜੱਟ ਦੇ ਟਾਪੂ 'ਤੇ ਐਤਵਾਰ ਦੀ ਦੁਪਹਿਰ, 1884-86। ਕੈਨਵਸ 'ਤੇ ਤੇਲ, 207.6 × 308 ਸੈਂਟੀਮੀਟਰ, ਸ਼ਿਕਾਗੋ ਦਾ ਆਰਟ ਇੰਸਟੀਚਿਊਟ।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Жорж-Пьер Сёра, «Воскресный день на острове Гранд-Жатт», 1884–1886 гг. Холст, масло, 207,6 × 308 см, Чикагский институт искусств.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Георгес-Пиерре Сеурат, Недељно поподне на острву Ла Гранде Јатте, 1884–86. Уље на платну, 207,6 × 308 цм, Уметнички институт у Чикагу.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Galab Axad ah oo ku taal Jasiiradda La Grande Jatte, 1884–86. Saliida shiraac, 207.6 × 308 cm, Machadka Farshaxanka ee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Una tarde dominical en la isla de La Grande Jatte, 1884-1886. Óleo sobre lienzo, 207,6 × 308 cm,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Sore Minggu di Pulo La Grande Jatte, 1884–86. Minyak dina kanvas, 207,6 × 308 cm,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Alasiri ya Jumapili kwenye Kisiwa cha La Grande Jatte, 1884–86. Mafuta kwenye turubai, 207.6 × 308 cm, Taasisi ya Sanaa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En söndagseftermiddag på ön La Grande Jatte, 1884–86. Olja på duk,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Isang Linggo ng Hapon sa Isla ng La Grande Jatte, 1884–86. Langis sa canvas, 207.6 × 308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ஜார்ஜஸ்-பியர் சீராட், லா கிராண்டே ஜட் தீவில் ஒரு ஞாயிறு மதியம், 1884-86. கேன்வாஸில் எண்ணெய், 207.6 × 308 செ.மீ., சிகாகோ கலை நிறுவனம்.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จอร์จ-ปิแอร์ เซอราต์ บ่ายวันอาทิตย์บนเกาะลากร็องด์ฌัต ค.ศ. 1884–86 สีน้ำมันบนผ้าใบ 207.6 × 308 ซม. สถาบันศิลปะแห่งชิคาโก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La Grande Jatte Adası'nda Bir Pazar Öğleden Sonrası, 1884–86. Tuval üzerine yağlıboya, 207,6 × 308 cm, Chicago Sanat Enstitüsü.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Жорж-П'єр Сера, Недільний день на острові Ла-Гранд-Жатт, 1884–86. Полотно, олія, 207,6 × 308 см, Художній інститут Чикаго.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جارجز پیئر سیورٹ، لا گرانڈے جاٹے کے جزیرے پر اتوار کی دوپہر، 1884-86۔ کینوس پر تیل، 207.6 × 308 سینٹی میٹر، آرٹ انسٹی ٹیوٹ آف شکاگو۔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Georges-Pierre Seurat, Một buổi chiều chủ nhật trên đảo La Grande Jatte, 1884–86. Sơn dầu trên vải, 207,6 × 308 cm, Viện Nghệ thuật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84" name="Google Shape;484;g391c8313cd5_0_8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91c8313cd5_0_8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Impresionizmi &amp; Post-Impresionizmi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الانطباعية وما بعد الانطباعية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Իմպրեսիոնիզմ և հետիմպրեսիոնիզմ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i postimpressionisme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印象派与后印象派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en postimpressionisme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امپرسیونیسم و پست امپرسیونیسم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Impressionnisme et post-impressionnisme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Impressionismus und Postimpressionismus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ઇમ્પ્રેશનિઝમ અને પોસ્ટ-ઇમ્પ્રેશનિઝમ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और उत्तर-प्रभाववाद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postimpressionismo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印象派とポスト印象派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인상주의와 후기인상주의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Impresionisme &amp; Pasca-Impresionisme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ഇംപ്രഷനിസവും പോസ്റ്റ്-ഇംപ്രഷനിസവും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र पोस्ट-इम्प्रेशनवाद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امپریشنیزم او پوسټ امپریشنیزم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Pós-Impressionismo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ਪ੍ਰਭਾਵਵਾਦ ਅਤੇ ਪੋਸਟ-ਪ੍ਰਭਾਵਵਾਦ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Импрессионизм и постимпрессионизм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Импресионизам и постимпресионизам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Aragtida ka dib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Impresionismo y postimpresionismo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och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Impresyonismo at Post-Impresyonismo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இம்ப்ரெஷனிசம் &amp; பிந்தைய இம்ப்ரெஷனிசம்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อิมเพรสชันนิสม์และโพสต์อิมเพรสชันนิสม์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Empresyonizm ve Post-Empresyonizm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Імпресіонізм і постімпресіонізм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اور پوسٹ امپریشنزم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ấn tượng và hậu ấn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90" name="Google Shape;490;g391c8313cd5_0_8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391c8313cd5_0_8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at the Folies-Bergère, 1881-82. Oil on canvas, 96 x 130 cm, Courtauld Gallery,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Një bar në Folies-Bergère, 1881-82. Vaj në kanavacë, 96 x 130 cm, Galeria Courtauld, Londër.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ኤዱዋርድ ማኔት፣ በፎሊስ-በርገር ባር፣ 1881-82 በሸራ ላይ ዘይት, 96 x 130 ሴ.ሜ, Courtauld Gallery, ለንደን.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إدوارد مانيه، حانة في فولي بيرجير، ١٨٨١-١٨٨٢. زيت على قماش، ٩٦ × ١٣٠ سم، معرض كورتولد، لندن.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Էդուարդ Մանե, Բար Folies-Bergère-ում, 1881-82. Յուղը կտավի վրա, 96 x 130 սմ, Courtauld Gallery, Լոնդոն: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 les Folies-Bergère, 1881-82. Oli sobre tela, 96 x 130 cm, Courtauld Gallery, Londres.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爱德华·马奈，《女神游乐厅的酒吧》，1881-82年。布面油画，96 x 130厘米，伦敦考陶尔德画廊。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Een bar in de Folies-Bergère, 1881-82. Olieverf op doek, 96 x 130 cm, Courtauld Gallery, Londen.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ادوارد مانه، باری در فولیز-برگر، 1881-82. رنگ روغن روی بوم، ۹۶ در ۱۳۰ سانتی متر، گالری کورتولد، لندن.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aux Folies-Bergère, 1881-1882. Huile sur toile, 96 x 130 cm, Courtauld Gallery, Londres.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Eine Bar im Folies-Bergère, 1881–82. Öl auf Leinwand, 96 x 130 cm, Courtauld Gallery,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એડોઅર્ડ મેનેટ, ફોલીસ-બર્ગેર ખાતે બાર, 1881-82. કેનવાસ પર તેલ, 96 x 130 સે.મી., કોર્ટોલ્ડ ગેલેરી, લંડન.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एडुअर्ड मानेट, फ़ोलिएस-बर्गेरे में एक बार, 1881-82. कैनवास पर तैलचित्र, 96 x 130 सेमी, कोर्टौल्ड गैलरी, लंदन।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alle Folies-Bergère, 1881-82. Olio su tela, 96 x 130 cm, Courtauld Gallery, Londra.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エドゥアール・マネ『フォリー・ベルジェールのバー』、1881-82年。キャンバスに油彩、96 x 130 cm、ロンドン、コートールド美術館。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에두아르 마네, 폴리베르제르의 술집, 1881-82. 캔버스에 유채, 96 x 130cm, 코톨드 갤러리, 런던.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Barek li Folies-Bergère, 1881-82. Rûn li ser canvas, 96 x 130 cm, Galeriya Courtauld,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di Folies-Bergère, 1881-82. Minyak di atas kanvas, 96 x 130 cm, Galeri Courtauld,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എഡ്വാർഡ് മാനെറ്റ്, ഫോലീസ്-ബെർഗെറിലെ ഒരു ബാർ, 1881-82. ക്യാൻവാസിൽ എണ്ണ, 96 x 130 സെ.മീ, കോർട്ടോൾഡ് ഗാലറി, ലണ്ടൻ.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एडाउर्ड मानेट, फोलिस-बर्गरमा एक बार, 1881-82। क्यानभासमा तेल, 96 x 130 सेमी, कोर्टाउल्ड ग्यालेरी, लन्डन।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ایډوارډ منیټ، په فولیز-برګیر کې بار، 1881-82. په کینوس کې تیل، 96 x 130 سانتي متره، د کورټالډ ګالري، لندن.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Um Bar no Folies-Bergère, 1881-82. Óleo sobre tela, 96 x 130 cm, Courtauld Gallery, Londres.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ਏਡੌਰਡ ਮਾਨੇਟ, ਫੋਲੀਜ਼-ਬਰਗੇਰ ਵਿਖੇ ਇੱਕ ਬਾਰ, 1881-82। ਕੈਨਵਸ 'ਤੇ ਤੇਲ, 96 x 130 ਸੈਂਟੀਮੀਟਰ, ਕੋਰਟਾਲਡ ਗੈਲਰੀ, ਲੰਡਨ।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Эдуар Мане, «Бар в Фоли-Бержер», 1881–1882. Холст, масло, 96 x 130 см, Галерея Курто, Лондон.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Едуард Мане, Бар у Фоли-Бержеру, 1881-82. Уље на платну, 96 к 130 цм, Галерија Цоуртаулд, Лондон.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Bar ku taal Folies-Bergère, 1881-82. Saliida shiraac, 96 x 130 cm, Courtauld Gallery,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en el Folies-Bergère, 1881-82. Óleo sobre lienzo, 96 x 130 cm, Courtauld Gallery, Londres.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di Folies-Bergère, 1881-82. Minyak dina kanvas, 96 x 130 cm, Galeri Courtauld,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Baa huko Folies-Bergère, 1881-82. Mafuta kwenye turubai, 96 x 130 cm, Nyumba ya sanaa ya Courtauld,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en bar vid Folies-Bergère, 1881-82. Olja på duk, 96 x 130 cm, Courtauld Gallery,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Isang Bar sa Folies-Bergère, 1881-82. Langis sa canvas, 96 x 130 cm, Courtauld Gallery,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எட்வார்ட் மானெட், ஃபோலிஸ்-பெர்கெரில் ஒரு பார், 1881-82. கேன்வாஸில் எண்ணெய், 96 x 130 செ.மீ., கோர்டால்ட் கேலரி, லண்டன்.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เอดัวร์ มาเนต์ บาร์ที่โฟลีส์-แบร์แฌร์ ค.ศ. 1881-82 สีน้ำมันบนผ้าใบ 96 x 130 ซม. หอศิลป์คอร์โตลด์ ลอนดอน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Folies-Bergère'de Bir Bar, 1881-82. Tuval üzerine yağlıboya, 96 x 130 cm, Courtauld Galerisi, Londra.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Едуард Мане, Бар у Фолі-Бержер, 1881-82. Полотно, олія, 96 х 130 см, Галерея Курто, Лондон.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ایڈورڈ مانیٹ، فولیز برگیر میں ایک بار، 1881-82۔ کینوس پر تیل، 96 x 130 سینٹی میٹر، کورٹالڈ گیلری، لندن۔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Quán bar ở Folies-Bergère, 1881-82. Sơn dầu trên vải, 96 x 130 cm, Phòng trưng bày Courtauld, London.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01" name="Google Shape;501;g391c8313cd5_0_8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91c8313cd5_0_8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The Dancing Class, 1873-86. Oil on canvas,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The Dancing Class, 1873-86</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Klasa e vallëzimit, 1873-86. Vaj në kanavacë,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ኤድጋር ዴጋስ, የዳንስ ክፍል, 1873-86. ዘይት በሸራ ላይ፣ 85 x 75 ሴ.ሜ፣ ሙሴ ዲ ኦርሳይ፣ ፓሪስ።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إدغار ديغا، "صف الرقص"، ١٨٧٣-١٨٨٦. زيت على قماش، ٨٥ × ٧٥ سم، متحف أورسيه، باريس.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Էդգար Դեգա, Պարերի դասարան, 1873-86. Յուղը կտավի վրա, 85 x 75 սմ, Դ'Օրսե թանգարան, Փարիզ: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La classe de ball, 1873-86. Oli sobre tela, 85 x 75 cm, Musée D'Orsay, París.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埃德加·德加，《舞蹈课》，1873-86年。布面油画，85 x 75厘米，巴黎奥赛博物馆。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De dansklas, 1873-86. Olieverf op doek, 85 x 75 cm, Musée D'Orsay, Parijs.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ادگار دگا، کلاس رقص، 1873-86. رنگ روغن روی بوم، 85 × 75 سانتی متر، موزه D'Orsay، پاریس.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La Classe de danse, 1873-1886. Huile sur toile,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Die Tanzklasse, 1873–1886. Öl auf Leinwand,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એડગર દેગાસ, ધ ડાન્સિંગ ક્લાસ, 1873-86. કેનવાસ પર તેલ, 85 x 75 સે.મી., મ્યુઝી ડી'ઓરસે, પેરિસ.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एडगर डेगास, द डांसिंग क्लास, 1873-86. कैनवास पर तैलचित्र, 85 x 75 सेमी., मुसी डी'ऑर्से, पेरिस.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La classe di danza, 1873-86. Olio su tela, 85 x 75 cm, Musée D'Orsay, Parigi.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エドガー・ドガ『踊る教室』、1873-86年。キャンバスに油彩、85 x 75 cm、オルセー美術館（パリ）。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에드가 드가, &lt;댄싱 클래스&gt;, 1873-86. 캔버스에 유채, 85 x 75cm, 오르세 미술관, 파리.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Çîna Dansê, 1873-86. Rûn li ser canvas, 85 x 75 cm, Musée D'Orsay, Parîs.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Kelas Menari, 1873-86. Minyak di atas kanvas,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എഡ്ഗർ ഡെഗാസ്, ദ ഡാൻസിങ് ക്ലാസ്, 1873-86. ക്യാൻവാസിൽ എണ്ണ, 85 x 75 സെ.മീ, മ്യൂസി ഡി ഓർസെ, പാരീസ്.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एडगर डेगास, नृत्य कक्षा, 1873-86। क्यानभासमा तेल, 85 x 75 सेमी, Musée D'Orsay, Paris।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اډګر دیګاس، د نڅا ټولګی، 1873-86. په کینوس کې تېل، 85 x 75 سانتي متره، د اورسا میوزیم، پاریس.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A Aula de Dança, 1873-86. Óleo sobre tela, 85 x 75 cm, Museu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ਐਡਗਰ ਡੇਗਾਸ, ਦ ਡਾਂਸਿੰਗ ਕਲਾਸ, 1873-86। ਕੈਨਵਸ 'ਤੇ ਤੇਲ, 85 x 75 ਸੈਂਟੀਮੀਟਰ, ਮਿਊਜ਼ੀ ਡੀ'ਓਰਸੇ, ਪੈਰਿਸ।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Эдгар Дега, «Танцевальный класс», 1873–1886. Холст, масло, 85 x 75 см, Музей Орсе, Париж.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Едгар Дегас, Класа плеса, 1873-86. Уље на платну, 85 к 75 цм, Мусее Д'Орсаи, Париз.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Fasalka Qoob ka ciyaarka, 1873-86. Saliid shiraac,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La clase de baile, 1873-86. Óleo sobre lienzo, 85 x 75 cm, Museo de Orsay, París.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Kelas menari, 1873-86. Minyak dina kanvas,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Darasa la Kucheza, 1873-86. Mafuta kwenye turubai,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Dansklassen, 1873-86. Olja på duk,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The Dancing Class, 1873-86. Langis sa canvas,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எட்கர் டெகாஸ், நடன வகுப்பு, 1873-86. கேன்வாஸில் எண்ணெய், 85 x 75 செ.மீ., மியூசி டி'ஓர்சே, பாரிஸ்.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เอ็ดการ์ เดอกาส, ชั้นเรียนเต้นรำ, 1873-86 สีน้ำมันบนผ้าใบ 85 x 75 ซม. พิพิธภัณฑ์ออร์เซย์ ปารีส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Dans Sınıfı, 1873-86. Tuval üzerine yağlıboya,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Едгар Дега, Танцювальний клас, 1873-86. Полотно, олія, 85 х 75 см, Музей д'Орсе, Париж.</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ایڈگر ڈیگاس، دی ڈانسنگ کلاس، 1873-86۔ کینوس پر تیل، 85 x 75 سینٹی میٹر،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Edgar Degas, Lớp học khiêu vũ, 1873-86. Sơn dầu trên vải, 85 x 75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08" name="Google Shape;508;g391c8313cd5_0_8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91c8313cd5_0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Oil on canvas,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Vaj në pëlhurë, 100 x 66 cm, Instituti i Artit i Çikagos.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የሕፃኑ መታጠቢያ, 1893. በሸራ ላይ ዘይት, 100 x 66 ሴ.ሜ, የቺካጎ የሥነ ጥበብ ተቋም.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ماري كاسات، حمام الطفل، 1893. زيت على قماش، 100 × 66 سم، معهد شيكاغو للفنون.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Յուղը կտավի վրա, 100 x 66 սմ, Չիկագոյի արվեստի ինստիտուտ: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Oli sobre tela,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玛丽·卡萨特，《孩子的洗澡》，1893 年。布面油画，100 x 66 厘米，芝加哥艺术学院。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Het kinderbad, 1893. Olieverf op doek, 100 x 66 cm, Art Institute of Chicago.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مری کاسات، حمام کودک، 1893. رنگ روغن روی بوم، 100 × 66 سانتی متر، موسسه هنر شیکاگو.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Le bain de l'enfant, 1893. Huile sur toile,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Das Kinderbad, 1893. Öl auf Leinwand,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મેરી કેસેટ, ધ ચાઇલ્ડ્સ બાથ, 1893. કેનવાસ પર તેલ, 100 x 66 સેમી, શિકાગોની આર્ટ ઇન્સ્ટિટ્યૂટ.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मैरी कसाट, द चाइल्ड्स बाथ, 1893. कैनवास पर तेल चित्र, 100 x 66 सेमी, आर्ट इंस्टीट्यूट ऑफ शिकागो।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Il bagno del bambino, 1893. Olio su tela,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メアリー・カサット「子供の入浴」、1893年。キャンバスに油彩、100 x 66 cm、シカゴ美術館。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메리 카사트, 어린이의 목욕탕, 1893년. 캔버스에 유채, 100 x 66cm, 시카고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Rûn li ser canvas, 100 x 66 cm, Enstîtuya Hunerê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Minyak di atas kanvas, 100 x 66 cm,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മേരി കസാറ്റ്, ദി ചൈൽഡ്സ് ബാത്ത്, 1893. ഓയിൽ ഓൺ ക്യാൻവാസ്, 100 x 66 സെ.മീ, ആർട്ട് ഇൻസ്റ്റിറ്റ്യൂട്ട് ഓഫ് ചിക്കാഗോ.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मेरी क्यासट, द चाइल्ड्स बाथ, 1893। क्यानभासमा तेल, 100 x 66 सेमी, कला संस्थान शिकागो।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مریم کیسټ، د ماشوم حمام، 1893. تیل په کینوس کې، 100 x 66 سانتي متره، د شیکاګو د هنر انسټیټیوټ.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O banho da criança, 1893. Óleo sobre tela, 100 x 66 cm,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ਮੈਰੀ ਕੈਸੈਟ, ਦ ਚਾਈਲਡਜ਼ ਬਾਥ, 1893. ਕੈਨਵਸ ਉੱਤੇ ਤੇਲ, 100 x 66 ਸੈਂਟੀਮੀਟਰ, ਸ਼ਿਕਾਗੋ ਦਾ ਆਰਟ ਇੰਸਟੀਚਿਊਟ।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Мэри Кассат, «Купание ребенка», 1893. Холст, масло, 100 x 66 см, Чикагский институт искусств.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Мери Касат, Дечје купатило, 1893. Уље на платну, 100 к 66 цм, Уметнички институт у Чикагу.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Saliida shiraac, 100 x 66 cm, Machadka Farshaxanka ee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El baño del niño, 1893. Óleo sobre lienzo, 100 x 66 cm,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 urang mandi, 1893. Minyak dina kanvas,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Bafu ya Mtoto, 1893. Mafuta kwenye turubai, 100 x 66 cm, Taasisi ya Sanaa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Olja på duk,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1893. Langis sa canvas, 100 x 66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மேரி கசாட், தி சைல்ட்'ஸ் பாத், 1893. கேன்வாஸில் எண்ணெய், 100 x 66 செ.மீ., சிகாகோவின் கலை நிறுவனம்.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The Child's Bath, พ.ศ. 2436 สีน้ำมันบนผ้าใบ 100 x 66 ซม. สถาบันศิลปะแห่งชิคาโก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Çocuğun Banyosu, 1893. Tuval üzerine yağlıboya, 100 x 66 cm, Chicago Sanat Enstitüsü.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Мері Кассатт, «Дитяча ванна», 1893. Полотно, олія, 100 x 66 см, Чиказький художній інститут.</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میری کیسیٹ، دی چائلڈز باتھ، 1893۔ کینوس پر تیل، 100 x 66 سینٹی میٹر، آرٹ انسٹی ٹیوٹ آف شکاگو۔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Mary Cassatt, Bồn tắm của trẻ em, 1893. Sơn dầu trên vải, 100 x 66 cm, Viện Nghệ thuật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16" name="Google Shape;516;g391c8313cd5_0_8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91c8313cd5_0_8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Oil on canvas,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Vaj në pëlhurë,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በሸራ ላይ ዘይት, 130.5 ሴሜ × 190 ሴሜ, Musée d'Orsay, ፓሪስ.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إدوارد مانيه، أولمبيا، 1863. زيت على قماش، 130.5 سم × 190 سم، متحف أورسيه، باريس.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Էդուարդ Մանե, Օլիմպիա, 1863. Կտավ յուղաներկ, 130,5 սմ × 190 սմ, Օրսե թանգարան, Փարիզ։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Oli sobre tela, 130,5 cm × 190 cm, Musée d'Orsay, París.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爱德华·马奈，《奥林匹亚》，1863 年。布面油画，130.5 厘米 × 190 厘米，奥赛博物馆，巴黎。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Olieverf op doek, 130,5 cm x 190 cm, Musée d'Orsay, Parijs.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ادوار مانه، المپیا، 1863. رنگ روغن روی بوم، 130.5 × 190 سانتی متر، موزه اورسی، پاریس.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Huile sur toile,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Öl auf Leinwand,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એડોઅર્ડ માનેટ, ઓલિમ્પિયા, 1863. કેનવાસ પર તેલ, 130.5 સેમી × 190 સેમી, મ્યુઝી ડી'ઓરસે, પેરિસ.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एडौर्ड मानेट, ओलंपिया, 1863। कैनवास पर तेल, 130.5 सेमी × 190 सेमी, मुसी डी'ऑर्से, पेरिस।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Olio su tela, 130,5 cm × 190 cm, Museo d'Orsay, Parigi.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エドゥアール・マネ、オランピア、1863年。キャンバスに油彩、130.5 cm × 190 cm、オルセー美術館、パリ。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에두아르 마네, 올림피아, 1863년. 캔버스에 유채, 130.5cm × 190cm, 오르세 미술관, 파리.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Rûn li ser cawa, 130,5 cm × 190 cm, Musée d'Orsay, Parîs.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Minyak di atas kanvas,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എഡ്വാർഡ് മാനെറ്റ്, ഒളിമ്പിയ, 1863. ക്യാൻവാസിൽ എണ്ണ, 130.5 സെ.മീ × 190 സെ.മീ, മ്യൂസി ഡി ഓർസെ, പാരീസ്.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एडाउर्ड मानेट, ओलम्पिया, 1863। क्यानभासमा तेल, 130.5 सेमी × 190 सेमी, म्युसे डी'ओर्से, पेरिस।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Oil on canvas,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Óleo sobre tela,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ਕੈਨਵਸ 'ਤੇ ਤੇਲ,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Эдуард Мане, Олимпия, 1863. Холст, масло, 130,5 см × 190 см, Музей Орсе, Париж.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Едоуард Манет, Олимпија, 1863. Уље на платну, 130,5 цм × 190 цм, Мусее д'Орсаи, Париз.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Saliida shiraac,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Olimpia, 1863. Óleo sobre lienzo, 130,5 cm × 190 cm, Museo de Orsay, París.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Minyak dina kanvas,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Mafuta kwenye turubai,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Olja på duk,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Langis sa canvas,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எட்வார்ட் மானெட், ஒலிம்பியா, 1863. கேன்வாஸில் எண்ணெய், 130.5 செ.மீ × 190 செ.மீ., மியூசி டி'ஓர்சே, பாரிஸ்.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โอลิมเปีย, 1863. สีน้ำมันบนผ้าใบ, 130.5 ซม. × 190 ซม., Musée d'Orsay, ปารีส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Tuval üzerine yağlıboya,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Едуард Мане, Олімпія, 1863. Полотно, олія, 130,5 см × 190 см, Музей д'Орсе, Париж.</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ایڈورڈ مانیٹ، اولمپیا، 1863۔ کینوس پر تیل، 130.5 سینٹی میٹر × 190 سینٹی میٹر، میوزی ڈی اورسے، پیرس۔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Olympia, 1863. Sơn dầu trên canvas, 130,5 cm × 190 cm, Musée d'Orsay, Paris.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24" name="Google Shape;524;g391c8313cd5_0_8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91c8313cd5_0_8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Impresionizmi &amp; Post-Impresionizmi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الانطباعية وما بعد الانطباعية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Իմպրեսիոնիզմ և հետիմպրեսիոնիզմ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i postimpressionisme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印象派与后印象派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en postimpressionisme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امپرسیونیسم و پست امپرسیونیسم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Impressionnisme et post-impressionnisme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Impressionismus und Postimpressionismus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ઇમ્પ્રેશનિઝમ અને પોસ્ટ-ઇમ્પ્રેશનિઝમ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और उत्तर-प्रभाववाद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postimpressionismo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印象派とポスト印象派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인상주의와 후기인상주의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Impresionisme &amp; Pasca-Impresionisme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ഇംപ്രഷനിസവും പോസ്റ്റ്-ഇംപ്രഷനിസവും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र पोस्ट-इम्प्रेशनवाद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امپریشنیزم او پوسټ امپریشنیزم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Pós-Impressionismo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ਪ੍ਰਭਾਵਵਾਦ ਅਤੇ ਪੋਸਟ-ਪ੍ਰਭਾਵਵਾਦ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Импрессионизм и постимпрессионизм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Импресионизам и постимпресионизам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Aragtida ka dib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Impresionismo y postimpresionismo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och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Impresyonismo at Post-Impresyonismo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இம்ப்ரெஷனிசம் &amp; பிந்தைய இம்ப்ரெஷனிசம்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อิมเพรสชันนิสม์และโพสต์อิมเพรสชันนิสม์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Empresyonizm ve Post-Empresyonizm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Імпресіонізм і постімпресіонізм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اور پوسٹ امپریشنزم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ấn tượng và hậu ấn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31" name="Google Shape;531;g391c8313cd5_0_8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91c8313cd5_0_6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91c8313cd5_0_6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0f1e8bd7cf_0_9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0f1e8bd7cf_0_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ba3b94c08d_0_3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2ba3b94c08d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Each day you take a photo you will have one less question to answer in your goal setting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Çdo ditë që bën një foto, do të kesh një pyetje më pak për t'iu përgjigjur në përcaktimin e qëllimit tënd.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በእያንዳንዱ ቀን ፎቶ ስታነሱ በግብ መቼትህ ውስጥ የምትመልስ አንድ ትንሽ ጥያቄ ይኖርሃል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كل يوم تلتقط فيه صورة، سيكون لديك سؤال أقل للإجابة عليه في تحديد أهدافك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օր, երբ լուսանկարում ես, նպատակ դնելիս կունենաս մեկ հարց պակաս պատասխանելու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dia que fas una foto tindràs una pregunta menys per respondre en el teu establiment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你每天拍一张照片，在设定目标时就少了一个需要回答的问题。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Elke dag dat u een foto maakt, heeft u één vraag minder om te beantwoorden bij het stellen van uw doelen.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روزی که عکس می‌گیرید، در تعیین هدفتان یک سوال کمتر برای پاسخ دادن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Chaque jour où vous prenez une photo, vous aurez une question de moins à laquelle répondre dans la définition de vos 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jedem Tag, an dem Sie ein Foto machen, müssen Sie bei der Zielsetzung eine Frage weniger beantworten.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દરરોજ તમે એક ફોટો લો છો, તમારા ધ્યેય સેટિંગમાં તમારી પાસે એક પ્રશ્ન ઓછો જવાબ આપવાનો રહેશે.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दिन जब आप एक फोटो लेंगे तो आपको अपने लक्ष्य निर्धारण में उत्तर देने के लिए एक प्रश्न कम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giorno che scatti una foto avrai una domanda in meno a cui rispondere nel definire i tuoi obiettivi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毎日写真を撮ると、目標設定で答えなければならない質問が1つ減ります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매일 사진을 찍으면 목표 설정에 대한 답해야 할 질문이 하나씩 줄어듭니다.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roja ku hûn wêneyek dikişînin, di danîna armanca xwe de pirsek kêmtir heye ku hûn bersiv bidin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Setiap hari anda mengambil foto anda akan mempunyai satu soalan yang kurang untuk dijawab dalam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ദിവസവും നിങ്ങൾ ഒരു ഫോട്ടോ എടുക്കുമ്പോൾ, നിങ്ങളുടെ ലക്ഷ്യ ക്രമീകരണത്തിൽ ഉത്തരം നൽകാൻ ഒരു ചോദ്യം കുറയും.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तपाईंले आफ्नो लक्ष्य सेटिङमा फोटो खिच्ने हरेक दिन एउटा प्रश्नको उत्तर कम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هره ورځ چې تاسو عکس اخلئ، ستاسو د هدف په ترتیب کې به یوه پوښتنه کمه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cada dia que você tirar uma foto, terá uma pergunta a menos para responder ao definir suas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 ਰੋਜ਼ ਜਦੋਂ ਤੁਸੀਂ ਇੱਕ ਫੋਟੋ ਖਿੱਚੋਗੇ ਤਾਂ ਤੁਹਾਡੇ ਕੋਲ ਆਪਣੀ ਟੀਚਾ ਸੈਟਿੰਗ ਵਿੱਚ ਇੱਕ ਸਵਾਲ ਦਾ ਜਵਾਬ ਦੇਣਾ ਘੱਟ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Каждый день, когда вы делаете фотографию, у вас будет на один вопрос меньше, требующий ответа при постановке целей.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Сваког дана када направите фотографију, имаћете једно питање мање на које треба да одговорите приликом постављања циља.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Maalin kasta oo aad sawir qaado waxaad heli doontaa hal su'aal oo yar oo aad kaga jawaabto dejinta yoolka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día que tomes una foto, tendrás una pregunta menos que responder en tu definición de objetivos.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Unggal dinten anjeun nyandak poto anjeun bakal gaduh hiji patarosan anu kirang pikeun dijawab dina setting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siku unapopiga picha utakuwa na swali moja pungufu la kujibu katika mpangilio wa lengo lako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Varje dag du tar ett foto har du en fråga mindre att besvara i ditt målsättningsarbete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Bawat araw na kukuha ka ng larawan ay magkakaroon ka ng isang mas kaunting tanong na sasagutin sa iyong setting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புகைப்படம் எடுக்கும் ஒவ்வொரு நாளும் உங்கள் இலக்கு நிர்ணயத்தில் பதிலளிக்க ஒரு கேள்வி குறைவாக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ในแต่ละวันที่คุณถ่ายภาพ คุณจะมีคำถามที่ต้องตอบน้อยลงหนึ่งข้อในการตั้งเป้าหมายของคุณ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gün fotoğraf çektiğinizde hedef belirleme sürecinde cevaplamanız gereken bir soru daha az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 кожним днем, коли ви робите фотографію, у вас буде на одне питання менше, на яке потрібно відповісти у постановці цілей.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دن آپ تصویر کھینچتے ہیں آپ کے پاس اپنے مقصد کی ترتیب میں جواب دینے کے لیے ایک سوال کم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ngày bạn chụp một bức ảnh, bạn sẽ có ít hơn một câu hỏi để trả lời trong mục tiêu đặt ra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ba3b94c08d_0_2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2ba3b94c08d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75d6c9ec4c_0_21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275d6c9ec4c_0_2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0f1e8bd7cf_0_10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0f1e8bd7cf_0_10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0f1e8bd7cf_0_12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0f1e8bd7cf_0_1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0f1e8bd7cf_0_13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0f1e8bd7cf_0_1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b068d7db73_0_21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b068d7db73_0_2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1" name="Shape 121"/>
        <p:cNvGrpSpPr/>
        <p:nvPr/>
      </p:nvGrpSpPr>
      <p:grpSpPr>
        <a:xfrm>
          <a:off x="0" y="0"/>
          <a:ext cx="0" cy="0"/>
          <a:chOff x="0" y="0"/>
          <a:chExt cx="0" cy="0"/>
        </a:xfrm>
      </p:grpSpPr>
      <p:sp>
        <p:nvSpPr>
          <p:cNvPr id="122" name="Google Shape;122;p28"/>
          <p:cNvSpPr txBox="1"/>
          <p:nvPr>
            <p:ph type="title"/>
          </p:nvPr>
        </p:nvSpPr>
        <p:spPr>
          <a:xfrm>
            <a:off x="311700" y="593367"/>
            <a:ext cx="8520600" cy="763500"/>
          </a:xfrm>
          <a:prstGeom prst="rect">
            <a:avLst/>
          </a:prstGeom>
        </p:spPr>
        <p:txBody>
          <a:bodyPr anchorCtr="0" anchor="ctr"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431800" lvl="0" marL="457200">
              <a:spcBef>
                <a:spcPts val="640"/>
              </a:spcBef>
              <a:spcAft>
                <a:spcPts val="0"/>
              </a:spcAft>
              <a:buSzPts val="3200"/>
              <a:buChar char="•"/>
              <a:defRPr/>
            </a:lvl1pPr>
            <a:lvl2pPr indent="-406400" lvl="1" marL="914400">
              <a:spcBef>
                <a:spcPts val="560"/>
              </a:spcBef>
              <a:spcAft>
                <a:spcPts val="0"/>
              </a:spcAft>
              <a:buSzPts val="2800"/>
              <a:buChar char="–"/>
              <a:defRPr/>
            </a:lvl2pPr>
            <a:lvl3pPr indent="-381000" lvl="2" marL="1371600">
              <a:spcBef>
                <a:spcPts val="480"/>
              </a:spcBef>
              <a:spcAft>
                <a:spcPts val="0"/>
              </a:spcAft>
              <a:buSzPts val="24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55600" lvl="5" marL="2743200">
              <a:spcBef>
                <a:spcPts val="400"/>
              </a:spcBef>
              <a:spcAft>
                <a:spcPts val="0"/>
              </a:spcAft>
              <a:buSzPts val="2000"/>
              <a:buChar char="»"/>
              <a:defRPr/>
            </a:lvl6pPr>
            <a:lvl7pPr indent="-355600" lvl="6" marL="3200400">
              <a:spcBef>
                <a:spcPts val="400"/>
              </a:spcBef>
              <a:spcAft>
                <a:spcPts val="0"/>
              </a:spcAft>
              <a:buSzPts val="2000"/>
              <a:buChar char="»"/>
              <a:defRPr/>
            </a:lvl7pPr>
            <a:lvl8pPr indent="-355600" lvl="7" marL="3657600">
              <a:spcBef>
                <a:spcPts val="400"/>
              </a:spcBef>
              <a:spcAft>
                <a:spcPts val="0"/>
              </a:spcAft>
              <a:buSzPts val="2000"/>
              <a:buChar char="»"/>
              <a:defRPr/>
            </a:lvl8pPr>
            <a:lvl9pPr indent="-355600" lvl="8" marL="4114800">
              <a:spcBef>
                <a:spcPts val="400"/>
              </a:spcBef>
              <a:spcAft>
                <a:spcPts val="0"/>
              </a:spcAft>
              <a:buSzPts val="2000"/>
              <a:buChar char="»"/>
              <a:defRPr/>
            </a:lvl9pPr>
          </a:lstStyle>
          <a:p/>
        </p:txBody>
      </p:sp>
      <p:sp>
        <p:nvSpPr>
          <p:cNvPr id="124" name="Google Shape;124;p28"/>
          <p:cNvSpPr txBox="1"/>
          <p:nvPr>
            <p:ph idx="12" type="sldNum"/>
          </p:nvPr>
        </p:nvSpPr>
        <p:spPr>
          <a:xfrm>
            <a:off x="8490250" y="6241346"/>
            <a:ext cx="548700" cy="524700"/>
          </a:xfrm>
          <a:prstGeom prst="rect">
            <a:avLst/>
          </a:prstGeom>
        </p:spPr>
        <p:txBody>
          <a:bodyPr anchorCtr="0" anchor="t"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1" name="Shape 131"/>
        <p:cNvGrpSpPr/>
        <p:nvPr/>
      </p:nvGrpSpPr>
      <p:grpSpPr>
        <a:xfrm>
          <a:off x="0" y="0"/>
          <a:ext cx="0" cy="0"/>
          <a:chOff x="0" y="0"/>
          <a:chExt cx="0" cy="0"/>
        </a:xfrm>
      </p:grpSpPr>
      <p:sp>
        <p:nvSpPr>
          <p:cNvPr id="132" name="Google Shape;132;p30"/>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3" name="Google Shape;133;p30"/>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4" name="Google Shape;134;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5" name="Shape 135"/>
        <p:cNvGrpSpPr/>
        <p:nvPr/>
      </p:nvGrpSpPr>
      <p:grpSpPr>
        <a:xfrm>
          <a:off x="0" y="0"/>
          <a:ext cx="0" cy="0"/>
          <a:chOff x="0" y="0"/>
          <a:chExt cx="0" cy="0"/>
        </a:xfrm>
      </p:grpSpPr>
      <p:sp>
        <p:nvSpPr>
          <p:cNvPr id="136" name="Google Shape;136;p31"/>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37" name="Google Shape;137;p31"/>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8" name="Google Shape;138;p31"/>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9" name="Google Shape;139;p31"/>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0" name="Google Shape;140;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1" name="Shape 141"/>
        <p:cNvGrpSpPr/>
        <p:nvPr/>
      </p:nvGrpSpPr>
      <p:grpSpPr>
        <a:xfrm>
          <a:off x="0" y="0"/>
          <a:ext cx="0" cy="0"/>
          <a:chOff x="0" y="0"/>
          <a:chExt cx="0" cy="0"/>
        </a:xfrm>
      </p:grpSpPr>
      <p:sp>
        <p:nvSpPr>
          <p:cNvPr id="142" name="Google Shape;142;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43" name="Google Shape;143;p32"/>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4" name="Google Shape;144;p32"/>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5" name="Google Shape;145;p32"/>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6" name="Google Shape;146;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p33"/>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49" name="Google Shape;149;p33"/>
          <p:cNvSpPr/>
          <p:nvPr>
            <p:ph idx="2" type="pic"/>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50" name="Google Shape;150;p33"/>
          <p:cNvSpPr txBox="1"/>
          <p:nvPr>
            <p:ph idx="1"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51" name="Google Shape;151;p33"/>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2" name="Google Shape;152;p33"/>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3" name="Google Shape;153;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4" name="Shape 154"/>
        <p:cNvGrpSpPr/>
        <p:nvPr/>
      </p:nvGrpSpPr>
      <p:grpSpPr>
        <a:xfrm>
          <a:off x="0" y="0"/>
          <a:ext cx="0" cy="0"/>
          <a:chOff x="0" y="0"/>
          <a:chExt cx="0" cy="0"/>
        </a:xfrm>
      </p:grpSpPr>
      <p:sp>
        <p:nvSpPr>
          <p:cNvPr id="155" name="Google Shape;155;p34"/>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56" name="Google Shape;156;p34"/>
          <p:cNvSpPr txBox="1"/>
          <p:nvPr>
            <p:ph idx="1" type="body"/>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Font typeface="Arial"/>
              <a:buChar char="•"/>
              <a:defRPr sz="3200"/>
            </a:lvl1pPr>
            <a:lvl2pPr indent="-406400" lvl="1" marL="914400" rtl="0" algn="l">
              <a:spcBef>
                <a:spcPts val="560"/>
              </a:spcBef>
              <a:spcAft>
                <a:spcPts val="0"/>
              </a:spcAft>
              <a:buClr>
                <a:schemeClr val="dk1"/>
              </a:buClr>
              <a:buSzPts val="2800"/>
              <a:buFont typeface="Arial"/>
              <a:buChar char="–"/>
              <a:defRPr sz="2800"/>
            </a:lvl2pPr>
            <a:lvl3pPr indent="-381000" lvl="2" marL="1371600" rtl="0" algn="l">
              <a:spcBef>
                <a:spcPts val="480"/>
              </a:spcBef>
              <a:spcAft>
                <a:spcPts val="0"/>
              </a:spcAft>
              <a:buClr>
                <a:schemeClr val="dk1"/>
              </a:buClr>
              <a:buSzPts val="2400"/>
              <a:buFont typeface="Arial"/>
              <a:buChar char="•"/>
              <a:defRPr sz="2400"/>
            </a:lvl3pPr>
            <a:lvl4pPr indent="-355600" lvl="3" marL="1828800" rtl="0" algn="l">
              <a:spcBef>
                <a:spcPts val="400"/>
              </a:spcBef>
              <a:spcAft>
                <a:spcPts val="0"/>
              </a:spcAft>
              <a:buClr>
                <a:schemeClr val="dk1"/>
              </a:buClr>
              <a:buSzPts val="2000"/>
              <a:buFont typeface="Arial"/>
              <a:buChar char="–"/>
              <a:defRPr sz="2000"/>
            </a:lvl4pPr>
            <a:lvl5pPr indent="-355600" lvl="4" marL="2286000" rtl="0" algn="l">
              <a:spcBef>
                <a:spcPts val="400"/>
              </a:spcBef>
              <a:spcAft>
                <a:spcPts val="0"/>
              </a:spcAft>
              <a:buClr>
                <a:schemeClr val="dk1"/>
              </a:buClr>
              <a:buSzPts val="2000"/>
              <a:buFont typeface="Arial"/>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57" name="Google Shape;157;p34"/>
          <p:cNvSpPr txBox="1"/>
          <p:nvPr>
            <p:ph idx="2"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58" name="Google Shape;158;p34"/>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9" name="Google Shape;159;p34"/>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0" name="Google Shape;160;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1" name="Shape 161"/>
        <p:cNvGrpSpPr/>
        <p:nvPr/>
      </p:nvGrpSpPr>
      <p:grpSpPr>
        <a:xfrm>
          <a:off x="0" y="0"/>
          <a:ext cx="0" cy="0"/>
          <a:chOff x="0" y="0"/>
          <a:chExt cx="0" cy="0"/>
        </a:xfrm>
      </p:grpSpPr>
      <p:sp>
        <p:nvSpPr>
          <p:cNvPr id="162" name="Google Shape;162;p3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63" name="Google Shape;163;p35"/>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4" name="Google Shape;164;p35"/>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5" name="Google Shape;165;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6" name="Shape 166"/>
        <p:cNvGrpSpPr/>
        <p:nvPr/>
      </p:nvGrpSpPr>
      <p:grpSpPr>
        <a:xfrm>
          <a:off x="0" y="0"/>
          <a:ext cx="0" cy="0"/>
          <a:chOff x="0" y="0"/>
          <a:chExt cx="0" cy="0"/>
        </a:xfrm>
      </p:grpSpPr>
      <p:sp>
        <p:nvSpPr>
          <p:cNvPr id="167" name="Google Shape;167;p36"/>
          <p:cNvSpPr txBox="1"/>
          <p:nvPr>
            <p:ph type="title"/>
          </p:nvPr>
        </p:nvSpPr>
        <p:spPr>
          <a:xfrm>
            <a:off x="630238" y="365125"/>
            <a:ext cx="7886700" cy="1325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68" name="Google Shape;168;p36"/>
          <p:cNvSpPr txBox="1"/>
          <p:nvPr>
            <p:ph idx="1" type="body"/>
          </p:nvPr>
        </p:nvSpPr>
        <p:spPr>
          <a:xfrm>
            <a:off x="630238" y="1681163"/>
            <a:ext cx="38688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69" name="Google Shape;169;p36"/>
          <p:cNvSpPr txBox="1"/>
          <p:nvPr>
            <p:ph idx="2" type="body"/>
          </p:nvPr>
        </p:nvSpPr>
        <p:spPr>
          <a:xfrm>
            <a:off x="630238" y="2505075"/>
            <a:ext cx="38688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0" name="Google Shape;170;p36"/>
          <p:cNvSpPr txBox="1"/>
          <p:nvPr>
            <p:ph idx="3" type="body"/>
          </p:nvPr>
        </p:nvSpPr>
        <p:spPr>
          <a:xfrm>
            <a:off x="4629150" y="1681163"/>
            <a:ext cx="38877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71" name="Google Shape;171;p36"/>
          <p:cNvSpPr txBox="1"/>
          <p:nvPr>
            <p:ph idx="4" type="body"/>
          </p:nvPr>
        </p:nvSpPr>
        <p:spPr>
          <a:xfrm>
            <a:off x="4629150" y="2505075"/>
            <a:ext cx="38877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2" name="Google Shape;172;p3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3" name="Google Shape;173;p3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4" name="Google Shape;174;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5" name="Shape 175"/>
        <p:cNvGrpSpPr/>
        <p:nvPr/>
      </p:nvGrpSpPr>
      <p:grpSpPr>
        <a:xfrm>
          <a:off x="0" y="0"/>
          <a:ext cx="0" cy="0"/>
          <a:chOff x="0" y="0"/>
          <a:chExt cx="0" cy="0"/>
        </a:xfrm>
      </p:grpSpPr>
      <p:sp>
        <p:nvSpPr>
          <p:cNvPr id="176" name="Google Shape;176;p3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7" name="Google Shape;177;p37"/>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8" name="Google Shape;178;p37"/>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9" name="Google Shape;179;p3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0" name="Google Shape;180;p3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1" name="Google Shape;181;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2" name="Shape 182"/>
        <p:cNvGrpSpPr/>
        <p:nvPr/>
      </p:nvGrpSpPr>
      <p:grpSpPr>
        <a:xfrm>
          <a:off x="0" y="0"/>
          <a:ext cx="0" cy="0"/>
          <a:chOff x="0" y="0"/>
          <a:chExt cx="0" cy="0"/>
        </a:xfrm>
      </p:grpSpPr>
      <p:sp>
        <p:nvSpPr>
          <p:cNvPr id="183" name="Google Shape;183;p38"/>
          <p:cNvSpPr txBox="1"/>
          <p:nvPr>
            <p:ph type="title"/>
          </p:nvPr>
        </p:nvSpPr>
        <p:spPr>
          <a:xfrm>
            <a:off x="623888" y="1709738"/>
            <a:ext cx="7886700" cy="2852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84" name="Google Shape;184;p38"/>
          <p:cNvSpPr txBox="1"/>
          <p:nvPr>
            <p:ph idx="1" type="body"/>
          </p:nvPr>
        </p:nvSpPr>
        <p:spPr>
          <a:xfrm>
            <a:off x="623888" y="4589463"/>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sz="2400"/>
            </a:lvl1pPr>
            <a:lvl2pPr indent="-228600" lvl="1" marL="914400" rtl="0" algn="l">
              <a:spcBef>
                <a:spcPts val="400"/>
              </a:spcBef>
              <a:spcAft>
                <a:spcPts val="0"/>
              </a:spcAft>
              <a:buClr>
                <a:schemeClr val="dk1"/>
              </a:buClr>
              <a:buSzPts val="2000"/>
              <a:buFont typeface="Arial"/>
              <a:buNone/>
              <a:defRPr sz="2000"/>
            </a:lvl2pPr>
            <a:lvl3pPr indent="-228600" lvl="2" marL="1371600" rtl="0" algn="l">
              <a:spcBef>
                <a:spcPts val="360"/>
              </a:spcBef>
              <a:spcAft>
                <a:spcPts val="0"/>
              </a:spcAft>
              <a:buClr>
                <a:schemeClr val="dk1"/>
              </a:buClr>
              <a:buSzPts val="1800"/>
              <a:buFont typeface="Arial"/>
              <a:buNone/>
              <a:defRPr sz="1800"/>
            </a:lvl3pPr>
            <a:lvl4pPr indent="-228600" lvl="3" marL="1828800" rtl="0" algn="l">
              <a:spcBef>
                <a:spcPts val="320"/>
              </a:spcBef>
              <a:spcAft>
                <a:spcPts val="0"/>
              </a:spcAft>
              <a:buClr>
                <a:schemeClr val="dk1"/>
              </a:buClr>
              <a:buSzPts val="1600"/>
              <a:buFont typeface="Arial"/>
              <a:buNone/>
              <a:defRPr sz="1600"/>
            </a:lvl4pPr>
            <a:lvl5pPr indent="-228600" lvl="4" marL="2286000" rtl="0" algn="l">
              <a:spcBef>
                <a:spcPts val="320"/>
              </a:spcBef>
              <a:spcAft>
                <a:spcPts val="0"/>
              </a:spcAft>
              <a:buClr>
                <a:schemeClr val="dk1"/>
              </a:buClr>
              <a:buSzPts val="1600"/>
              <a:buFont typeface="Arial"/>
              <a:buNone/>
              <a:defRPr sz="1600"/>
            </a:lvl5pPr>
            <a:lvl6pPr indent="-228600" lvl="5" marL="2743200" rtl="0" algn="l">
              <a:lnSpc>
                <a:spcPct val="90000"/>
              </a:lnSpc>
              <a:spcBef>
                <a:spcPts val="500"/>
              </a:spcBef>
              <a:spcAft>
                <a:spcPts val="0"/>
              </a:spcAft>
              <a:buClr>
                <a:schemeClr val="dk1"/>
              </a:buClr>
              <a:buSzPts val="1600"/>
              <a:buNone/>
              <a:defRPr sz="1600"/>
            </a:lvl6pPr>
            <a:lvl7pPr indent="-228600" lvl="6" marL="3200400" rtl="0" algn="l">
              <a:lnSpc>
                <a:spcPct val="90000"/>
              </a:lnSpc>
              <a:spcBef>
                <a:spcPts val="500"/>
              </a:spcBef>
              <a:spcAft>
                <a:spcPts val="0"/>
              </a:spcAft>
              <a:buClr>
                <a:schemeClr val="dk1"/>
              </a:buClr>
              <a:buSzPts val="1600"/>
              <a:buNone/>
              <a:defRPr sz="1600"/>
            </a:lvl7pPr>
            <a:lvl8pPr indent="-228600" lvl="7" marL="3657600" rtl="0" algn="l">
              <a:lnSpc>
                <a:spcPct val="90000"/>
              </a:lnSpc>
              <a:spcBef>
                <a:spcPts val="500"/>
              </a:spcBef>
              <a:spcAft>
                <a:spcPts val="0"/>
              </a:spcAft>
              <a:buClr>
                <a:schemeClr val="dk1"/>
              </a:buClr>
              <a:buSzPts val="1600"/>
              <a:buNone/>
              <a:defRPr sz="1600"/>
            </a:lvl8pPr>
            <a:lvl9pPr indent="-228600" lvl="8" marL="4114800" rtl="0" algn="l">
              <a:lnSpc>
                <a:spcPct val="90000"/>
              </a:lnSpc>
              <a:spcBef>
                <a:spcPts val="500"/>
              </a:spcBef>
              <a:spcAft>
                <a:spcPts val="0"/>
              </a:spcAft>
              <a:buClr>
                <a:schemeClr val="dk1"/>
              </a:buClr>
              <a:buSzPts val="1600"/>
              <a:buNone/>
              <a:defRPr sz="1600"/>
            </a:lvl9pPr>
          </a:lstStyle>
          <a:p/>
        </p:txBody>
      </p:sp>
      <p:sp>
        <p:nvSpPr>
          <p:cNvPr id="185" name="Google Shape;185;p38"/>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6" name="Google Shape;186;p38"/>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7" name="Google Shape;187;p3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8" name="Shape 188"/>
        <p:cNvGrpSpPr/>
        <p:nvPr/>
      </p:nvGrpSpPr>
      <p:grpSpPr>
        <a:xfrm>
          <a:off x="0" y="0"/>
          <a:ext cx="0" cy="0"/>
          <a:chOff x="0" y="0"/>
          <a:chExt cx="0" cy="0"/>
        </a:xfrm>
      </p:grpSpPr>
      <p:sp>
        <p:nvSpPr>
          <p:cNvPr id="189" name="Google Shape;189;p3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90" name="Google Shape;190;p3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1" name="Google Shape;191;p3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2" name="Google Shape;192;p3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3" name="Google Shape;193;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4" name="Shape 194"/>
        <p:cNvGrpSpPr/>
        <p:nvPr/>
      </p:nvGrpSpPr>
      <p:grpSpPr>
        <a:xfrm>
          <a:off x="0" y="0"/>
          <a:ext cx="0" cy="0"/>
          <a:chOff x="0" y="0"/>
          <a:chExt cx="0" cy="0"/>
        </a:xfrm>
      </p:grpSpPr>
      <p:sp>
        <p:nvSpPr>
          <p:cNvPr id="195" name="Google Shape;195;p40"/>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96" name="Google Shape;196;p40"/>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spcBef>
                <a:spcPts val="480"/>
              </a:spcBef>
              <a:spcAft>
                <a:spcPts val="0"/>
              </a:spcAft>
              <a:buClr>
                <a:schemeClr val="dk1"/>
              </a:buClr>
              <a:buSzPts val="2400"/>
              <a:buFont typeface="Arial"/>
              <a:buNone/>
              <a:defRPr sz="2400"/>
            </a:lvl1pPr>
            <a:lvl2pPr lvl="1" rtl="0" algn="ctr">
              <a:spcBef>
                <a:spcPts val="400"/>
              </a:spcBef>
              <a:spcAft>
                <a:spcPts val="0"/>
              </a:spcAft>
              <a:buClr>
                <a:schemeClr val="dk1"/>
              </a:buClr>
              <a:buSzPts val="2000"/>
              <a:buFont typeface="Arial"/>
              <a:buNone/>
              <a:defRPr sz="2000"/>
            </a:lvl2pPr>
            <a:lvl3pPr lvl="2" rtl="0" algn="ctr">
              <a:spcBef>
                <a:spcPts val="360"/>
              </a:spcBef>
              <a:spcAft>
                <a:spcPts val="0"/>
              </a:spcAft>
              <a:buClr>
                <a:schemeClr val="dk1"/>
              </a:buClr>
              <a:buSzPts val="1800"/>
              <a:buFont typeface="Arial"/>
              <a:buNone/>
              <a:defRPr sz="1800"/>
            </a:lvl3pPr>
            <a:lvl4pPr lvl="3" rtl="0" algn="ctr">
              <a:spcBef>
                <a:spcPts val="320"/>
              </a:spcBef>
              <a:spcAft>
                <a:spcPts val="0"/>
              </a:spcAft>
              <a:buClr>
                <a:schemeClr val="dk1"/>
              </a:buClr>
              <a:buSzPts val="1600"/>
              <a:buFont typeface="Arial"/>
              <a:buNone/>
              <a:defRPr sz="1600"/>
            </a:lvl4pPr>
            <a:lvl5pPr lvl="4" rtl="0" algn="ctr">
              <a:spcBef>
                <a:spcPts val="320"/>
              </a:spcBef>
              <a:spcAft>
                <a:spcPts val="0"/>
              </a:spcAft>
              <a:buClr>
                <a:schemeClr val="dk1"/>
              </a:buClr>
              <a:buSzPts val="1600"/>
              <a:buFont typeface="Arial"/>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97" name="Google Shape;197;p40"/>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8" name="Google Shape;198;p40"/>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9" name="Google Shape;199;p4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2" Type="http://schemas.openxmlformats.org/officeDocument/2006/relationships/theme" Target="../theme/theme5.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5" name="Shape 125"/>
        <p:cNvGrpSpPr/>
        <p:nvPr/>
      </p:nvGrpSpPr>
      <p:grpSpPr>
        <a:xfrm>
          <a:off x="0" y="0"/>
          <a:ext cx="0" cy="0"/>
          <a:chOff x="0" y="0"/>
          <a:chExt cx="0" cy="0"/>
        </a:xfrm>
      </p:grpSpPr>
      <p:sp>
        <p:nvSpPr>
          <p:cNvPr id="126" name="Google Shape;126;p2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7" name="Google Shape;127;p2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8" name="Google Shape;128;p2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31.jp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0.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image" Target="../media/image3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 Id="rId3" Type="http://schemas.openxmlformats.org/officeDocument/2006/relationships/image" Target="../media/image4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4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image" Target="../media/image4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 Id="rId3" Type="http://schemas.openxmlformats.org/officeDocument/2006/relationships/image" Target="../media/image4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39.png"/><Relationship Id="rId4" Type="http://schemas.openxmlformats.org/officeDocument/2006/relationships/image" Target="../media/image43.png"/><Relationship Id="rId5" Type="http://schemas.openxmlformats.org/officeDocument/2006/relationships/image" Target="../media/image4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8.xml"/><Relationship Id="rId3" Type="http://schemas.openxmlformats.org/officeDocument/2006/relationships/image" Target="../media/image22.jpg"/><Relationship Id="rId4" Type="http://schemas.openxmlformats.org/officeDocument/2006/relationships/image" Target="../media/image23.jpg"/><Relationship Id="rId5" Type="http://schemas.openxmlformats.org/officeDocument/2006/relationships/image" Target="../media/image25.jpg"/><Relationship Id="rId6" Type="http://schemas.openxmlformats.org/officeDocument/2006/relationships/image" Target="../media/image2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29.jp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0.xml"/><Relationship Id="rId3" Type="http://schemas.openxmlformats.org/officeDocument/2006/relationships/image" Target="../media/image3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1.xml"/><Relationship Id="rId3" Type="http://schemas.openxmlformats.org/officeDocument/2006/relationships/image" Target="../media/image28.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4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3.xml"/><Relationship Id="rId3" Type="http://schemas.openxmlformats.org/officeDocument/2006/relationships/image" Target="../media/image24.jpg"/><Relationship Id="rId4" Type="http://schemas.openxmlformats.org/officeDocument/2006/relationships/image" Target="../media/image30.jpg"/><Relationship Id="rId5" Type="http://schemas.openxmlformats.org/officeDocument/2006/relationships/image" Target="../media/image34.jpg"/><Relationship Id="rId6" Type="http://schemas.openxmlformats.org/officeDocument/2006/relationships/image" Target="../media/image4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4.xml"/><Relationship Id="rId3" Type="http://schemas.openxmlformats.org/officeDocument/2006/relationships/image" Target="../media/image3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5.xml"/><Relationship Id="rId3" Type="http://schemas.openxmlformats.org/officeDocument/2006/relationships/image" Target="../media/image3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6.xml"/><Relationship Id="rId3" Type="http://schemas.openxmlformats.org/officeDocument/2006/relationships/image" Target="../media/image3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7.xml"/><Relationship Id="rId3" Type="http://schemas.openxmlformats.org/officeDocument/2006/relationships/image" Target="../media/image4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8.xml"/><Relationship Id="rId3" Type="http://schemas.openxmlformats.org/officeDocument/2006/relationships/image" Target="../media/image24.jpg"/><Relationship Id="rId4" Type="http://schemas.openxmlformats.org/officeDocument/2006/relationships/image" Target="../media/image30.jpg"/><Relationship Id="rId5" Type="http://schemas.openxmlformats.org/officeDocument/2006/relationships/image" Target="../media/image34.jpg"/><Relationship Id="rId6" Type="http://schemas.openxmlformats.org/officeDocument/2006/relationships/image" Target="../media/image4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38.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1.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1"/>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205" name="Google Shape;205;p41"/>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51"/>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66" name="Google Shape;266;p51"/>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67" name="Google Shape;267;p51"/>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5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73" name="Google Shape;273;p5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74" name="Google Shape;274;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
        <p:nvSpPr>
          <p:cNvPr id="275" name="Google Shape;275;p52"/>
          <p:cNvSpPr txBox="1"/>
          <p:nvPr/>
        </p:nvSpPr>
        <p:spPr>
          <a:xfrm>
            <a:off x="0" y="5374550"/>
            <a:ext cx="9144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chemeClr val="dk1"/>
                </a:solidFill>
                <a:latin typeface="Oswald"/>
                <a:ea typeface="Oswald"/>
                <a:cs typeface="Oswald"/>
                <a:sym typeface="Oswald"/>
              </a:rPr>
              <a:t>Ready for the good copy - more texture in the leaves and grave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5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1" name="Google Shape;281;p53"/>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82" name="Google Shape;282;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
        <p:nvSpPr>
          <p:cNvPr id="283" name="Google Shape;283;p53"/>
          <p:cNvSpPr txBox="1"/>
          <p:nvPr/>
        </p:nvSpPr>
        <p:spPr>
          <a:xfrm>
            <a:off x="0" y="5385025"/>
            <a:ext cx="9144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chemeClr val="dk1"/>
                </a:solidFill>
                <a:latin typeface="Oswald"/>
                <a:ea typeface="Oswald"/>
                <a:cs typeface="Oswald"/>
                <a:sym typeface="Oswald"/>
              </a:rPr>
              <a:t>M</a:t>
            </a:r>
            <a:r>
              <a:rPr lang="en" sz="2600">
                <a:solidFill>
                  <a:schemeClr val="dk1"/>
                </a:solidFill>
                <a:latin typeface="Oswald"/>
                <a:ea typeface="Oswald"/>
                <a:cs typeface="Oswald"/>
                <a:sym typeface="Oswald"/>
              </a:rPr>
              <a:t>ore texture in the hair, more slight colour variation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54"/>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9" name="Google Shape;289;p54"/>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90" name="Google Shape;290;p5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FFFFF"/>
                </a:solidFill>
                <a:latin typeface="Oswald"/>
                <a:ea typeface="Oswald"/>
                <a:cs typeface="Oswald"/>
                <a:sym typeface="Oswald"/>
              </a:rPr>
              <a:t>Callum Guthrie</a:t>
            </a:r>
            <a:r>
              <a:rPr lang="en" sz="2500">
                <a:solidFill>
                  <a:srgbClr val="888888"/>
                </a:solidFill>
                <a:latin typeface="Oswald"/>
                <a:ea typeface="Oswald"/>
                <a:cs typeface="Oswald"/>
                <a:sym typeface="Oswald"/>
              </a:rPr>
              <a:t> at Citadel High, Thursday, December 11th - Sarcastic Stickers</a:t>
            </a:r>
            <a:endParaRPr sz="2500">
              <a:solidFill>
                <a:srgbClr val="888888"/>
              </a:solidFill>
              <a:latin typeface="Oswald"/>
              <a:ea typeface="Oswald"/>
              <a:cs typeface="Oswald"/>
              <a:sym typeface="Oswald"/>
            </a:endParaRPr>
          </a:p>
        </p:txBody>
      </p:sp>
      <p:sp>
        <p:nvSpPr>
          <p:cNvPr id="291" name="Google Shape;291;p54"/>
          <p:cNvSpPr txBox="1"/>
          <p:nvPr/>
        </p:nvSpPr>
        <p:spPr>
          <a:xfrm>
            <a:off x="0" y="5615725"/>
            <a:ext cx="9144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chemeClr val="dk1"/>
                </a:solidFill>
                <a:latin typeface="Oswald"/>
                <a:ea typeface="Oswald"/>
                <a:cs typeface="Oswald"/>
                <a:sym typeface="Oswald"/>
              </a:rPr>
              <a:t>Ready for the good copy - more texture in the rocks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5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97" name="Google Shape;297;p55"/>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98" name="Google Shape;298;p5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
        <p:nvSpPr>
          <p:cNvPr id="299" name="Google Shape;299;p55"/>
          <p:cNvSpPr txBox="1"/>
          <p:nvPr/>
        </p:nvSpPr>
        <p:spPr>
          <a:xfrm>
            <a:off x="0" y="5385025"/>
            <a:ext cx="9144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chemeClr val="dk1"/>
                </a:solidFill>
                <a:latin typeface="Oswald"/>
                <a:ea typeface="Oswald"/>
                <a:cs typeface="Oswald"/>
                <a:sym typeface="Oswald"/>
              </a:rPr>
              <a:t>More colour variation in the signs in the background - grey out a little?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p56"/>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05" name="Google Shape;305;p5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06" name="Google Shape;306;p5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Thursday, December 11th - Sarcastic Stickers</a:t>
            </a:r>
            <a:endParaRPr sz="2600">
              <a:solidFill>
                <a:srgbClr val="888888"/>
              </a:solidFill>
              <a:latin typeface="Oswald"/>
              <a:ea typeface="Oswald"/>
              <a:cs typeface="Oswald"/>
              <a:sym typeface="Oswald"/>
            </a:endParaRPr>
          </a:p>
        </p:txBody>
      </p:sp>
      <p:sp>
        <p:nvSpPr>
          <p:cNvPr id="307" name="Google Shape;307;p56"/>
          <p:cNvSpPr txBox="1"/>
          <p:nvPr/>
        </p:nvSpPr>
        <p:spPr>
          <a:xfrm>
            <a:off x="0" y="5385025"/>
            <a:ext cx="9144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chemeClr val="dk1"/>
                </a:solidFill>
                <a:latin typeface="Oswald"/>
                <a:ea typeface="Oswald"/>
                <a:cs typeface="Oswald"/>
                <a:sym typeface="Oswald"/>
              </a:rPr>
              <a:t>More colour variation, especially greys in the background to create depth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7"/>
          <p:cNvSpPr txBox="1"/>
          <p:nvPr/>
        </p:nvSpPr>
        <p:spPr>
          <a:xfrm>
            <a:off x="0" y="0"/>
            <a:ext cx="5036100" cy="273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FFFFFF"/>
                </a:solidFill>
                <a:latin typeface="Oswald"/>
                <a:ea typeface="Oswald"/>
                <a:cs typeface="Oswald"/>
                <a:sym typeface="Oswald"/>
              </a:rPr>
              <a:t>Current points JUST for </a:t>
            </a:r>
            <a:r>
              <a:rPr lang="en" sz="4500">
                <a:solidFill>
                  <a:srgbClr val="00FF00"/>
                </a:solidFill>
                <a:latin typeface="Oswald"/>
                <a:ea typeface="Oswald"/>
                <a:cs typeface="Oswald"/>
                <a:sym typeface="Oswald"/>
              </a:rPr>
              <a:t>collecting </a:t>
            </a:r>
            <a:r>
              <a:rPr lang="en" sz="4500">
                <a:solidFill>
                  <a:srgbClr val="FFFFFF"/>
                </a:solidFill>
                <a:latin typeface="Oswald"/>
                <a:ea typeface="Oswald"/>
                <a:cs typeface="Oswald"/>
                <a:sym typeface="Oswald"/>
              </a:rPr>
              <a:t>&amp; </a:t>
            </a:r>
            <a:r>
              <a:rPr lang="en" sz="4500">
                <a:solidFill>
                  <a:srgbClr val="00FF00"/>
                </a:solidFill>
                <a:latin typeface="Oswald"/>
                <a:ea typeface="Oswald"/>
                <a:cs typeface="Oswald"/>
                <a:sym typeface="Oswald"/>
              </a:rPr>
              <a:t>collaging </a:t>
            </a:r>
            <a:r>
              <a:rPr lang="en" sz="4500">
                <a:solidFill>
                  <a:srgbClr val="FFFFFF"/>
                </a:solidFill>
                <a:latin typeface="Oswald"/>
                <a:ea typeface="Oswald"/>
                <a:cs typeface="Oswald"/>
                <a:sym typeface="Oswald"/>
              </a:rPr>
              <a:t>reference photos</a:t>
            </a:r>
            <a:endParaRPr sz="4500">
              <a:solidFill>
                <a:srgbClr val="FFFFFF"/>
              </a:solidFill>
              <a:latin typeface="Oswald"/>
              <a:ea typeface="Oswald"/>
              <a:cs typeface="Oswald"/>
              <a:sym typeface="Oswald"/>
            </a:endParaRPr>
          </a:p>
        </p:txBody>
      </p:sp>
      <p:sp>
        <p:nvSpPr>
          <p:cNvPr id="313" name="Google Shape;313;p57"/>
          <p:cNvSpPr txBox="1"/>
          <p:nvPr/>
        </p:nvSpPr>
        <p:spPr>
          <a:xfrm>
            <a:off x="5035975" y="0"/>
            <a:ext cx="4107900" cy="6858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Maria Blanchette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56	</a:t>
            </a:r>
            <a:r>
              <a:rPr b="1" lang="en" sz="2000">
                <a:solidFill>
                  <a:srgbClr val="00FF00"/>
                </a:solidFill>
                <a:latin typeface="Average"/>
                <a:ea typeface="Average"/>
                <a:cs typeface="Average"/>
                <a:sym typeface="Average"/>
              </a:rPr>
              <a:t>Ikeja Boddie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Rebecca Chafe</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Diesel Cloud Acosta</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43	</a:t>
            </a:r>
            <a:r>
              <a:rPr b="1" lang="en" sz="2000">
                <a:solidFill>
                  <a:srgbClr val="00FF00"/>
                </a:solidFill>
                <a:latin typeface="Average"/>
                <a:ea typeface="Average"/>
                <a:cs typeface="Average"/>
                <a:sym typeface="Average"/>
              </a:rPr>
              <a:t>Kyrese Colley</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Rebecca Cox</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a:t>
            </a:r>
            <a:r>
              <a:rPr b="1" lang="en" sz="2000">
                <a:solidFill>
                  <a:srgbClr val="00FF00"/>
                </a:solidFill>
                <a:latin typeface="Average"/>
                <a:ea typeface="Average"/>
                <a:cs typeface="Average"/>
                <a:sym typeface="Average"/>
              </a:rPr>
              <a:t>	Isaac Crosby</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Elias Espinoza Lagos</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CCCCCC"/>
                </a:solidFill>
                <a:latin typeface="Average"/>
                <a:ea typeface="Average"/>
                <a:cs typeface="Average"/>
                <a:sym typeface="Average"/>
              </a:rPr>
              <a:t>Kayden Fortin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Callum Guthrie</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Cordelia Masuda</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b="1" lang="en" sz="2000">
                <a:solidFill>
                  <a:srgbClr val="CCCCCC"/>
                </a:solidFill>
                <a:latin typeface="Average"/>
                <a:ea typeface="Average"/>
                <a:cs typeface="Average"/>
                <a:sym typeface="Average"/>
              </a:rPr>
              <a:t>10	Hawksley McKinnon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Yousef Saad Al Deen</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Samantha Shapiro</a:t>
            </a:r>
            <a:endParaRPr b="1" sz="2000">
              <a:solidFill>
                <a:srgbClr val="00FF00"/>
              </a:solidFill>
              <a:latin typeface="Average"/>
              <a:ea typeface="Average"/>
              <a:cs typeface="Average"/>
              <a:sym typeface="Average"/>
            </a:endParaRPr>
          </a:p>
          <a:p>
            <a:pPr indent="0" lvl="0" marL="0" marR="0" rtl="0" algn="ctr">
              <a:lnSpc>
                <a:spcPct val="115000"/>
              </a:lnSpc>
              <a:spcBef>
                <a:spcPts val="0"/>
              </a:spcBef>
              <a:spcAft>
                <a:spcPts val="0"/>
              </a:spcAft>
              <a:buNone/>
            </a:pPr>
            <a:r>
              <a:rPr b="1" lang="en" sz="2000">
                <a:solidFill>
                  <a:srgbClr val="00FF00"/>
                </a:solidFill>
                <a:latin typeface="Average"/>
                <a:ea typeface="Average"/>
                <a:cs typeface="Average"/>
                <a:sym typeface="Average"/>
              </a:rPr>
              <a:t>⭐	Varvara Staiko</a:t>
            </a:r>
            <a:endParaRPr b="1" sz="2000">
              <a:solidFill>
                <a:srgbClr val="00FF00"/>
              </a:solidFill>
              <a:latin typeface="Average"/>
              <a:ea typeface="Average"/>
              <a:cs typeface="Average"/>
              <a:sym typeface="Average"/>
            </a:endParaRPr>
          </a:p>
          <a:p>
            <a:pPr indent="0" lvl="0" marL="0" marR="0" rtl="0" algn="ctr">
              <a:lnSpc>
                <a:spcPct val="115000"/>
              </a:lnSpc>
              <a:spcBef>
                <a:spcPts val="0"/>
              </a:spcBef>
              <a:spcAft>
                <a:spcPts val="0"/>
              </a:spcAft>
              <a:buNone/>
            </a:pPr>
            <a:r>
              <a:rPr b="1" lang="en" sz="2000">
                <a:solidFill>
                  <a:srgbClr val="00FF00"/>
                </a:solidFill>
                <a:latin typeface="Average"/>
                <a:ea typeface="Average"/>
                <a:cs typeface="Average"/>
                <a:sym typeface="Average"/>
              </a:rPr>
              <a:t>⭐	Kai Walsh</a:t>
            </a:r>
            <a:endParaRPr b="1" sz="2000">
              <a:solidFill>
                <a:srgbClr val="CCCCCC"/>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Savanah Wheeler</a:t>
            </a:r>
            <a:endParaRPr b="1" sz="2000">
              <a:solidFill>
                <a:srgbClr val="00FF00"/>
              </a:solidFill>
              <a:latin typeface="Average"/>
              <a:ea typeface="Average"/>
              <a:cs typeface="Average"/>
              <a:sym typeface="Average"/>
            </a:endParaRPr>
          </a:p>
          <a:p>
            <a:pPr indent="0" lvl="0" marL="0" rtl="0" algn="ctr">
              <a:lnSpc>
                <a:spcPct val="115000"/>
              </a:lnSpc>
              <a:spcBef>
                <a:spcPts val="0"/>
              </a:spcBef>
              <a:spcAft>
                <a:spcPts val="0"/>
              </a:spcAft>
              <a:buNone/>
            </a:pPr>
            <a:r>
              <a:rPr lang="en" sz="2000">
                <a:solidFill>
                  <a:schemeClr val="dk1"/>
                </a:solidFill>
                <a:latin typeface="Average"/>
                <a:ea typeface="Average"/>
                <a:cs typeface="Average"/>
                <a:sym typeface="Average"/>
              </a:rPr>
              <a:t>⭐	</a:t>
            </a:r>
            <a:r>
              <a:rPr b="1" lang="en" sz="2000">
                <a:solidFill>
                  <a:srgbClr val="00FF00"/>
                </a:solidFill>
                <a:latin typeface="Average"/>
                <a:ea typeface="Average"/>
                <a:cs typeface="Average"/>
                <a:sym typeface="Average"/>
              </a:rPr>
              <a:t>Morgyn MacQuarrie</a:t>
            </a:r>
            <a:endParaRPr b="1" sz="2000">
              <a:solidFill>
                <a:srgbClr val="CCCCCC"/>
              </a:solidFill>
              <a:latin typeface="Average"/>
              <a:ea typeface="Average"/>
              <a:cs typeface="Average"/>
              <a:sym typeface="Average"/>
            </a:endParaRPr>
          </a:p>
        </p:txBody>
      </p:sp>
      <p:sp>
        <p:nvSpPr>
          <p:cNvPr descr="Translations" id="314" name="Google Shape;314;p57"/>
          <p:cNvSpPr txBox="1"/>
          <p:nvPr/>
        </p:nvSpPr>
        <p:spPr>
          <a:xfrm>
            <a:off x="0" y="2739600"/>
            <a:ext cx="5036100" cy="4118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النقاط الحالية مخصصة فقط لجمع وتركيب الصور المرجعية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当前积分仅用于收集和拼贴参考照片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نکات فعلی فقط برای جمع‌آوری و کلاژ عکس‌های مرجع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Aktuelle Punkte NUR zum Sammeln und Collagen von Referenzfotos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वर्तमान बिंदु केवल संदर्भ फ़ोटो एकत्र करने और कोलाज करने के लिए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참고 사진 수집 및 콜라주를 위한 현재 포인트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Xalên heyî JUST ji bo berhevkirin û kolajkirina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Тренутни поени САМО за сакупљање и колажирање референтних фотографија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Puntos actuales SOLO para recopilar y hacer collages de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Mga kasalukuyang puntos PARA LANG sa pagkolekta at pag-collag ng mga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Поточні бали ТІЛЬКИ за колекціонування та колажування довідкових фотографій</a:t>
            </a:r>
            <a:endParaRPr sz="1800">
              <a:solidFill>
                <a:srgbClr val="CACACA"/>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Sarcasm</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20" name="Google Shape;320;p5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solidFill>
                  <a:srgbClr val="DDDDDD"/>
                </a:solidFill>
                <a:latin typeface="Average"/>
                <a:ea typeface="Average"/>
                <a:cs typeface="Average"/>
                <a:sym typeface="Average"/>
              </a:rPr>
              <a:t>Maria Blanchette</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Ikeja Boddie</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Rebecca Chafe</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Diesel Cloud Acosta</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Kyrese Colley</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Rebecca Cox</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Isaac Crosby     📷</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Elias Espinoza Lagos</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Kayden Fortin     ✏️</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Callum Guthrie</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Cordelia Masuda     📷</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Hawk McKinnon</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Yousef Saad Al Deen</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Sam Shapiro     📷</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Varvara Staiko</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Kai Walsh     📷</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Savanah Wheeler</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rPr lang="en" sz="2200">
                <a:solidFill>
                  <a:srgbClr val="DDDDDD"/>
                </a:solidFill>
                <a:latin typeface="Average"/>
                <a:ea typeface="Average"/>
                <a:cs typeface="Average"/>
                <a:sym typeface="Average"/>
              </a:rPr>
              <a:t>Morgyn MacQuarrie     📷</a:t>
            </a:r>
            <a:endParaRPr sz="2200">
              <a:solidFill>
                <a:srgbClr val="DDDDDD"/>
              </a:solidFill>
              <a:latin typeface="Average"/>
              <a:ea typeface="Average"/>
              <a:cs typeface="Average"/>
              <a:sym typeface="Average"/>
            </a:endParaRPr>
          </a:p>
          <a:p>
            <a:pPr indent="0" lvl="0" marL="0" rtl="0" algn="ctr">
              <a:spcBef>
                <a:spcPts val="0"/>
              </a:spcBef>
              <a:spcAft>
                <a:spcPts val="0"/>
              </a:spcAft>
              <a:buNone/>
            </a:pPr>
            <a:r>
              <a:t/>
            </a:r>
            <a:endParaRPr sz="2200">
              <a:solidFill>
                <a:srgbClr val="DDDDDD"/>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42"/>
          <p:cNvPicPr preferRelativeResize="0"/>
          <p:nvPr/>
        </p:nvPicPr>
        <p:blipFill>
          <a:blip r:embed="rId3">
            <a:alphaModFix/>
          </a:blip>
          <a:stretch>
            <a:fillRect/>
          </a:stretch>
        </p:blipFill>
        <p:spPr>
          <a:xfrm>
            <a:off x="0" y="0"/>
            <a:ext cx="5753862" cy="6858000"/>
          </a:xfrm>
          <a:prstGeom prst="rect">
            <a:avLst/>
          </a:prstGeom>
          <a:noFill/>
          <a:ln>
            <a:noFill/>
          </a:ln>
        </p:spPr>
      </p:pic>
      <p:sp>
        <p:nvSpPr>
          <p:cNvPr id="211" name="Google Shape;211;p42"/>
          <p:cNvSpPr txBox="1"/>
          <p:nvPr/>
        </p:nvSpPr>
        <p:spPr>
          <a:xfrm>
            <a:off x="5753862" y="0"/>
            <a:ext cx="3390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Tinevimbo Makura</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graphicFrame>
        <p:nvGraphicFramePr>
          <p:cNvPr id="329" name="Google Shape;329;p60"/>
          <p:cNvGraphicFramePr/>
          <p:nvPr/>
        </p:nvGraphicFramePr>
        <p:xfrm>
          <a:off x="234800" y="0"/>
          <a:ext cx="3000000" cy="3000000"/>
        </p:xfrm>
        <a:graphic>
          <a:graphicData uri="http://schemas.openxmlformats.org/drawingml/2006/table">
            <a:tbl>
              <a:tblPr>
                <a:noFill/>
                <a:tableStyleId>{CC2255A1-B81E-48B7-9ABA-DF935C601A96}</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graphicFrame>
        <p:nvGraphicFramePr>
          <p:cNvPr id="334" name="Google Shape;334;p61"/>
          <p:cNvGraphicFramePr/>
          <p:nvPr/>
        </p:nvGraphicFramePr>
        <p:xfrm>
          <a:off x="200" y="152225"/>
          <a:ext cx="3000000" cy="3000000"/>
        </p:xfrm>
        <a:graphic>
          <a:graphicData uri="http://schemas.openxmlformats.org/drawingml/2006/table">
            <a:tbl>
              <a:tblPr>
                <a:noFill/>
                <a:tableStyleId>{4D0FE937-82F6-4BC8-B298-B8016A85C26D}</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descr="All text" id="339" name="Google Shape;339;p62"/>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40" name="Google Shape;340;p62"/>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41" name="Google Shape;341;p62"/>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42" name="Google Shape;342;p62"/>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43" name="Google Shape;343;p62"/>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44" name="Google Shape;344;p62"/>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45" name="Google Shape;345;p62"/>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descr="Title" id="350" name="Google Shape;350;p6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Could you please hand in the </a:t>
            </a:r>
            <a:r>
              <a:rPr lang="en" sz="4800">
                <a:solidFill>
                  <a:srgbClr val="00FF00"/>
                </a:solidFill>
                <a:latin typeface="Oswald"/>
                <a:ea typeface="Oswald"/>
                <a:cs typeface="Oswald"/>
                <a:sym typeface="Oswald"/>
              </a:rPr>
              <a:t>idea development</a:t>
            </a:r>
            <a:r>
              <a:rPr lang="en" sz="4800">
                <a:solidFill>
                  <a:srgbClr val="FFFFFF"/>
                </a:solidFill>
                <a:latin typeface="Oswald"/>
                <a:ea typeface="Oswald"/>
                <a:cs typeface="Oswald"/>
                <a:sym typeface="Oswald"/>
              </a:rPr>
              <a:t> for the painting project so I can mark it?</a:t>
            </a:r>
            <a:endParaRPr sz="1500">
              <a:solidFill>
                <a:srgbClr val="AAAAAA"/>
              </a:solidFill>
              <a:latin typeface="Average"/>
              <a:ea typeface="Average"/>
              <a:cs typeface="Average"/>
              <a:sym typeface="Average"/>
            </a:endParaRPr>
          </a:p>
        </p:txBody>
      </p:sp>
      <p:sp>
        <p:nvSpPr>
          <p:cNvPr descr="Translations" id="351" name="Google Shape;351;p6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هل يمكنك من فضلك تسليم فكرة تطوير مشروع الرسم حتى أتمكن من تقييمه؟</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请您把绘画项目的构思过程交上来，以便我评分。</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میشه لطفا ایده پردازی برای پروژه نقاشی رو برام بفرستی تا بتونم نمره بدم؟</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Könnten Sie mir bitte die Ideenentwicklung für das Malprojekt zur Verfügung stellen, damit ich sie bewerten kann?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क्या आप कृपया पेंटिंग परियोजना के लिए विचार विकास प्रस्तुत कर सकते हैं ताकि मैं इसे चिह्नित कर सकूं?</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그림 그리기 프로젝트에 대한 아이디어 개발 과정을 제출해 주시면 제가 채점할 수 있도록 하겠습니다.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Ji kerema xwe hûn dikarin pêşveçûna ramanê ji bo projeya boyaxkirinê radestî min bikin da ku ez bikaribim wê nîşan bikim?</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Можете ли, молим вас, предати идејни план за пројекат сликања како бих га могао обележити?</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¿Podrías entregarme el desarrollo de la idea para el proyecto de pintura para que pueda calificarlo?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Maaari mo bang ibigay ang pagbuo ng ideya para sa proyekto ng pagpipinta upang mamarkahan ko ito?</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Чи не могли б ви, будь ласка, передати розробку ідеї для проєкту з малювання, щоб я міг її позначити?</a:t>
            </a:r>
            <a:endParaRPr sz="2200">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5"/>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Starting your painting</a:t>
            </a:r>
            <a:endParaRPr sz="4800">
              <a:solidFill>
                <a:srgbClr val="FFFFFF"/>
              </a:solidFill>
              <a:latin typeface="Oswald"/>
              <a:ea typeface="Oswald"/>
              <a:cs typeface="Oswald"/>
              <a:sym typeface="Oswald"/>
            </a:endParaRPr>
          </a:p>
        </p:txBody>
      </p:sp>
      <p:sp>
        <p:nvSpPr>
          <p:cNvPr descr="Translations" id="361" name="Google Shape;361;p65"/>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بدء الرسم الخاص بك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开始你的绘画</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شروع نقاشی شما</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Beginnen Sie mit Ihrem Gemälde</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अपनी पेंटिंग शुरू करना</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그림 그리기 시작하기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Destpêkirina boyaxkirina we</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Почетак сликања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Comienza tu pintura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Pagsisimula ng iyong pagpipinta</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Початок малювання</a:t>
            </a:r>
            <a:endParaRPr sz="3600">
              <a:solidFill>
                <a:srgbClr val="CACAC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66"/>
          <p:cNvSpPr txBox="1"/>
          <p:nvPr/>
        </p:nvSpPr>
        <p:spPr>
          <a:xfrm>
            <a:off x="0" y="0"/>
            <a:ext cx="45720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Gather your </a:t>
            </a:r>
            <a:r>
              <a:rPr lang="en" sz="4800">
                <a:solidFill>
                  <a:srgbClr val="00FF00"/>
                </a:solidFill>
                <a:latin typeface="Oswald"/>
                <a:ea typeface="Oswald"/>
                <a:cs typeface="Oswald"/>
                <a:sym typeface="Oswald"/>
              </a:rPr>
              <a:t>reference </a:t>
            </a:r>
            <a:r>
              <a:rPr lang="en" sz="4800">
                <a:solidFill>
                  <a:srgbClr val="FFFFFF"/>
                </a:solidFill>
                <a:latin typeface="Oswald"/>
                <a:ea typeface="Oswald"/>
                <a:cs typeface="Oswald"/>
                <a:sym typeface="Oswald"/>
              </a:rPr>
              <a:t>images</a:t>
            </a:r>
            <a:endParaRPr sz="4800">
              <a:solidFill>
                <a:srgbClr val="FFFFFF"/>
              </a:solidFill>
              <a:latin typeface="Oswald"/>
              <a:ea typeface="Oswald"/>
              <a:cs typeface="Oswald"/>
              <a:sym typeface="Oswald"/>
            </a:endParaRPr>
          </a:p>
        </p:txBody>
      </p:sp>
      <p:sp>
        <p:nvSpPr>
          <p:cNvPr descr="Translations" id="367" name="Google Shape;367;p6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اجمع صورك المرجعية</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收集参考图片</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تصاویر مرجع خود را جمع‌آوری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Sammeln Sie Ihre Referenzbilder</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अपनी संदर्भ छवियां एकत्र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참조 이미지를 수집하세요</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Wêneyên referansa xwe berhev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Прикупите своје референтне слике</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Reúne tus imágenes de referencia</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Ipunin ang iyong mga reference na larawan</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Зберіть свої довідкові зображення</a:t>
            </a:r>
            <a:endParaRPr sz="2700">
              <a:solidFill>
                <a:srgbClr val="AAAAAA"/>
              </a:solidFill>
              <a:latin typeface="Average"/>
              <a:ea typeface="Average"/>
              <a:cs typeface="Average"/>
              <a:sym typeface="Average"/>
            </a:endParaRPr>
          </a:p>
        </p:txBody>
      </p:sp>
      <p:pic>
        <p:nvPicPr>
          <p:cNvPr id="368" name="Google Shape;368;p66"/>
          <p:cNvPicPr preferRelativeResize="0"/>
          <p:nvPr/>
        </p:nvPicPr>
        <p:blipFill>
          <a:blip r:embed="rId3">
            <a:alphaModFix/>
          </a:blip>
          <a:stretch>
            <a:fillRect/>
          </a:stretch>
        </p:blipFill>
        <p:spPr>
          <a:xfrm>
            <a:off x="152400" y="3372600"/>
            <a:ext cx="4313301" cy="33330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7"/>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Practice your </a:t>
            </a:r>
            <a:r>
              <a:rPr lang="en" sz="4800">
                <a:solidFill>
                  <a:srgbClr val="00FF00"/>
                </a:solidFill>
                <a:latin typeface="Oswald"/>
                <a:ea typeface="Oswald"/>
                <a:cs typeface="Oswald"/>
                <a:sym typeface="Oswald"/>
              </a:rPr>
              <a:t>skills </a:t>
            </a:r>
            <a:r>
              <a:rPr lang="en" sz="4800">
                <a:solidFill>
                  <a:srgbClr val="FFFFFF"/>
                </a:solidFill>
                <a:latin typeface="Oswald"/>
                <a:ea typeface="Oswald"/>
                <a:cs typeface="Oswald"/>
                <a:sym typeface="Oswald"/>
              </a:rPr>
              <a:t>and </a:t>
            </a:r>
            <a:r>
              <a:rPr lang="en" sz="4800">
                <a:solidFill>
                  <a:srgbClr val="00FF00"/>
                </a:solidFill>
                <a:latin typeface="Oswald"/>
                <a:ea typeface="Oswald"/>
                <a:cs typeface="Oswald"/>
                <a:sym typeface="Oswald"/>
              </a:rPr>
              <a:t>composition</a:t>
            </a:r>
            <a:endParaRPr sz="4800">
              <a:solidFill>
                <a:srgbClr val="00FF00"/>
              </a:solidFill>
              <a:latin typeface="Oswald"/>
              <a:ea typeface="Oswald"/>
              <a:cs typeface="Oswald"/>
              <a:sym typeface="Oswald"/>
            </a:endParaRPr>
          </a:p>
        </p:txBody>
      </p:sp>
      <p:sp>
        <p:nvSpPr>
          <p:cNvPr descr="Translations" id="374" name="Google Shape;374;p6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مارس مهاراتك وتكوينك</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练习你的写作技巧和作曲能力</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مهارت‌ها و ترکیب‌بندی خود را تمرین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Übe deine Fähigkeiten und Komposition.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अपने कौशल और रचना का अभ्यास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기술과 작문을 연습하세요</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Hunera xwe û çêkirina kompozîsyonê pratîk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Вежбајте своје вештине и композицију</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Practica tus habilidades y composición.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Sanayin ang iyong mga kasanayan at komposisyon</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Практикуйте свої навички та композицію</a:t>
            </a:r>
            <a:endParaRPr sz="2100">
              <a:solidFill>
                <a:srgbClr val="AAAAAA"/>
              </a:solidFill>
              <a:latin typeface="Average"/>
              <a:ea typeface="Average"/>
              <a:cs typeface="Average"/>
              <a:sym typeface="Average"/>
            </a:endParaRPr>
          </a:p>
        </p:txBody>
      </p:sp>
      <p:pic>
        <p:nvPicPr>
          <p:cNvPr id="375" name="Google Shape;375;p67"/>
          <p:cNvPicPr preferRelativeResize="0"/>
          <p:nvPr/>
        </p:nvPicPr>
        <p:blipFill>
          <a:blip r:embed="rId3">
            <a:alphaModFix/>
          </a:blip>
          <a:stretch>
            <a:fillRect/>
          </a:stretch>
        </p:blipFill>
        <p:spPr>
          <a:xfrm>
            <a:off x="1045800" y="3429000"/>
            <a:ext cx="2480392" cy="3276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8"/>
          <p:cNvSpPr txBox="1"/>
          <p:nvPr/>
        </p:nvSpPr>
        <p:spPr>
          <a:xfrm>
            <a:off x="0" y="0"/>
            <a:ext cx="4572000" cy="282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Choose your </a:t>
            </a:r>
            <a:r>
              <a:rPr lang="en" sz="6000">
                <a:solidFill>
                  <a:srgbClr val="00FF00"/>
                </a:solidFill>
                <a:latin typeface="Oswald"/>
                <a:ea typeface="Oswald"/>
                <a:cs typeface="Oswald"/>
                <a:sym typeface="Oswald"/>
              </a:rPr>
              <a:t>colour scheme</a:t>
            </a:r>
            <a:endParaRPr sz="6000">
              <a:solidFill>
                <a:srgbClr val="00FF00"/>
              </a:solidFill>
              <a:latin typeface="Oswald"/>
              <a:ea typeface="Oswald"/>
              <a:cs typeface="Oswald"/>
              <a:sym typeface="Oswald"/>
            </a:endParaRPr>
          </a:p>
        </p:txBody>
      </p:sp>
      <p:sp>
        <p:nvSpPr>
          <p:cNvPr descr="Translations" id="381" name="Google Shape;381;p6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اختر نظام الألوان الخاص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选择您的配色方案</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طرح رنگی خود را انتخاب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Wählen Sie Ihr Farbschema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रंग योजना चुनें</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색상 구성표를 선택하세요</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Şêweya rengê xwe hilbijêre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Изаберите своју шему боја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Elige tu combinación de colores</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Piliin ang iyong scheme ng kulay</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Оберіть свою кольорову гаму</a:t>
            </a:r>
            <a:endParaRPr sz="3200">
              <a:solidFill>
                <a:srgbClr val="AAAAAA"/>
              </a:solidFill>
              <a:latin typeface="Average"/>
              <a:ea typeface="Average"/>
              <a:cs typeface="Average"/>
              <a:sym typeface="Average"/>
            </a:endParaRPr>
          </a:p>
        </p:txBody>
      </p:sp>
      <p:pic>
        <p:nvPicPr>
          <p:cNvPr id="382" name="Google Shape;382;p68"/>
          <p:cNvPicPr preferRelativeResize="0"/>
          <p:nvPr/>
        </p:nvPicPr>
        <p:blipFill rotWithShape="1">
          <a:blip r:embed="rId3">
            <a:alphaModFix/>
          </a:blip>
          <a:srcRect b="6655" l="0" r="77545" t="50438"/>
          <a:stretch/>
        </p:blipFill>
        <p:spPr>
          <a:xfrm>
            <a:off x="1024901" y="2829750"/>
            <a:ext cx="2635451" cy="38913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9"/>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Paint a coloured </a:t>
            </a:r>
            <a:r>
              <a:rPr lang="en" sz="4800">
                <a:solidFill>
                  <a:srgbClr val="00FF00"/>
                </a:solidFill>
                <a:latin typeface="Oswald"/>
                <a:ea typeface="Oswald"/>
                <a:cs typeface="Oswald"/>
                <a:sym typeface="Oswald"/>
              </a:rPr>
              <a:t>background </a:t>
            </a:r>
            <a:endParaRPr sz="4800">
              <a:solidFill>
                <a:srgbClr val="00FF00"/>
              </a:solidFill>
              <a:latin typeface="Oswald"/>
              <a:ea typeface="Oswald"/>
              <a:cs typeface="Oswald"/>
              <a:sym typeface="Oswald"/>
            </a:endParaRPr>
          </a:p>
        </p:txBody>
      </p:sp>
      <p:sp>
        <p:nvSpPr>
          <p:cNvPr descr="Translations" id="388" name="Google Shape;388;p6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اختر نظام الألوان الخاص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选择您的配色方案</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طرح رنگی خود را انتخاب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Wählen Sie Ihr Farbschema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रंग योजना चुनें</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색상 구성표를 선택하세요</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Şêweya rengê xwe hilbijêre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Изаберите своју шему боја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Elige tu combinación de colores</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Piliin ang iyong scheme ng kulay</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Оберіть свою кольорову гаму</a:t>
            </a:r>
            <a:endParaRPr sz="3200">
              <a:solidFill>
                <a:srgbClr val="AAAAAA"/>
              </a:solidFill>
              <a:latin typeface="Average"/>
              <a:ea typeface="Average"/>
              <a:cs typeface="Average"/>
              <a:sym typeface="Average"/>
            </a:endParaRPr>
          </a:p>
        </p:txBody>
      </p:sp>
      <p:pic>
        <p:nvPicPr>
          <p:cNvPr id="389" name="Google Shape;389;p69"/>
          <p:cNvPicPr preferRelativeResize="0"/>
          <p:nvPr/>
        </p:nvPicPr>
        <p:blipFill>
          <a:blip r:embed="rId3">
            <a:alphaModFix/>
          </a:blip>
          <a:stretch>
            <a:fillRect/>
          </a:stretch>
        </p:blipFill>
        <p:spPr>
          <a:xfrm>
            <a:off x="152400" y="3581400"/>
            <a:ext cx="4164559" cy="3124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43"/>
          <p:cNvPicPr preferRelativeResize="0"/>
          <p:nvPr/>
        </p:nvPicPr>
        <p:blipFill>
          <a:blip r:embed="rId3">
            <a:alphaModFix/>
          </a:blip>
          <a:stretch>
            <a:fillRect/>
          </a:stretch>
        </p:blipFill>
        <p:spPr>
          <a:xfrm>
            <a:off x="0" y="0"/>
            <a:ext cx="5246370" cy="6858000"/>
          </a:xfrm>
          <a:prstGeom prst="rect">
            <a:avLst/>
          </a:prstGeom>
          <a:noFill/>
          <a:ln>
            <a:noFill/>
          </a:ln>
        </p:spPr>
      </p:pic>
      <p:sp>
        <p:nvSpPr>
          <p:cNvPr id="217" name="Google Shape;217;p43"/>
          <p:cNvSpPr txBox="1"/>
          <p:nvPr/>
        </p:nvSpPr>
        <p:spPr>
          <a:xfrm>
            <a:off x="5246370" y="0"/>
            <a:ext cx="389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Isaac Crosby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charcoal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70"/>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Sketch </a:t>
            </a:r>
            <a:r>
              <a:rPr lang="en" sz="4800">
                <a:solidFill>
                  <a:srgbClr val="FFFFFF"/>
                </a:solidFill>
                <a:latin typeface="Oswald"/>
                <a:ea typeface="Oswald"/>
                <a:cs typeface="Oswald"/>
                <a:sym typeface="Oswald"/>
              </a:rPr>
              <a:t>out your artwork</a:t>
            </a:r>
            <a:endParaRPr sz="4800">
              <a:solidFill>
                <a:srgbClr val="FFFFFF"/>
              </a:solidFill>
              <a:latin typeface="Oswald"/>
              <a:ea typeface="Oswald"/>
              <a:cs typeface="Oswald"/>
              <a:sym typeface="Oswald"/>
            </a:endParaRPr>
          </a:p>
        </p:txBody>
      </p:sp>
      <p:sp>
        <p:nvSpPr>
          <p:cNvPr descr="Translations" id="395" name="Google Shape;395;p7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رسم خلفية ملونة</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绘制彩色背景</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یک پس‌زمینه رنگی بکشید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Male einen farbigen Hintergrund</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रंगीन पृष्ठभूमि पेंट करें</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색깔 있는 배경을 칠하다</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Paşxaneyek rengîn boyax bike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Обојите позадину у боји</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Pinta un fondo de color</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Kulayan ang isang may kulay na background</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Намалюйте кольоровий фон</a:t>
            </a:r>
            <a:endParaRPr sz="3200">
              <a:solidFill>
                <a:srgbClr val="AAAAAA"/>
              </a:solidFill>
              <a:latin typeface="Average"/>
              <a:ea typeface="Average"/>
              <a:cs typeface="Average"/>
              <a:sym typeface="Average"/>
            </a:endParaRPr>
          </a:p>
        </p:txBody>
      </p:sp>
      <p:pic>
        <p:nvPicPr>
          <p:cNvPr id="396" name="Google Shape;396;p70"/>
          <p:cNvPicPr preferRelativeResize="0"/>
          <p:nvPr/>
        </p:nvPicPr>
        <p:blipFill>
          <a:blip r:embed="rId3">
            <a:alphaModFix/>
          </a:blip>
          <a:stretch>
            <a:fillRect/>
          </a:stretch>
        </p:blipFill>
        <p:spPr>
          <a:xfrm>
            <a:off x="152400" y="3429000"/>
            <a:ext cx="4285790" cy="32766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71"/>
          <p:cNvSpPr txBox="1"/>
          <p:nvPr/>
        </p:nvSpPr>
        <p:spPr>
          <a:xfrm>
            <a:off x="0" y="0"/>
            <a:ext cx="45720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Begin painting with the </a:t>
            </a:r>
            <a:r>
              <a:rPr lang="en" sz="4800">
                <a:solidFill>
                  <a:srgbClr val="00FF00"/>
                </a:solidFill>
                <a:latin typeface="Oswald"/>
                <a:ea typeface="Oswald"/>
                <a:cs typeface="Oswald"/>
                <a:sym typeface="Oswald"/>
              </a:rPr>
              <a:t>background </a:t>
            </a:r>
            <a:r>
              <a:rPr lang="en" sz="4800">
                <a:solidFill>
                  <a:srgbClr val="FFFFFF"/>
                </a:solidFill>
                <a:latin typeface="Oswald"/>
                <a:ea typeface="Oswald"/>
                <a:cs typeface="Oswald"/>
                <a:sym typeface="Oswald"/>
              </a:rPr>
              <a:t>and </a:t>
            </a:r>
            <a:r>
              <a:rPr lang="en" sz="4800">
                <a:solidFill>
                  <a:srgbClr val="00FF00"/>
                </a:solidFill>
                <a:latin typeface="Oswald"/>
                <a:ea typeface="Oswald"/>
                <a:cs typeface="Oswald"/>
                <a:sym typeface="Oswald"/>
              </a:rPr>
              <a:t>darks</a:t>
            </a:r>
            <a:endParaRPr sz="4800">
              <a:solidFill>
                <a:srgbClr val="00FF00"/>
              </a:solidFill>
              <a:latin typeface="Oswald"/>
              <a:ea typeface="Oswald"/>
              <a:cs typeface="Oswald"/>
              <a:sym typeface="Oswald"/>
            </a:endParaRPr>
          </a:p>
        </p:txBody>
      </p:sp>
      <p:sp>
        <p:nvSpPr>
          <p:cNvPr descr="Translations" id="402" name="Google Shape;402;p7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ابدأ الرسم بالخلفية والظلام</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先从背景和暗部开始画。</a:t>
            </a:r>
            <a:endParaRPr sz="1900">
              <a:solidFill>
                <a:srgbClr val="AAAAAA"/>
              </a:solidFill>
              <a:latin typeface="Average"/>
              <a:ea typeface="Average"/>
              <a:cs typeface="Average"/>
              <a:sym typeface="Average"/>
            </a:endParaRPr>
          </a:p>
          <a:p>
            <a:pPr indent="0" lvl="0" marL="0" rtl="1" algn="r">
              <a:spcBef>
                <a:spcPts val="1000"/>
              </a:spcBef>
              <a:spcAft>
                <a:spcPts val="0"/>
              </a:spcAft>
              <a:buNone/>
            </a:pPr>
            <a:r>
              <a:rPr lang="en" sz="1900">
                <a:solidFill>
                  <a:srgbClr val="AAAAAA"/>
                </a:solidFill>
                <a:latin typeface="Average"/>
                <a:ea typeface="Average"/>
                <a:cs typeface="Average"/>
                <a:sym typeface="Average"/>
              </a:rPr>
              <a:t>نقاشی را با پس‌زمینه و رنگ‌های تیره شروع کنید</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Beginnen Sie mit dem Malen des Hintergrunds und der dunklen Bereiche.</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पृष्ठभूमि और अंधेरे से चित्रकारी शुरू करें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배경과 어두운 부분부터 페인팅을 시작합니다.</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Bi paşxane û tarîyan dest bi boyaxkirinê bikin</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Почните сликање са позадином и тамним бојама</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Comienza a pintar con el fondo y las zonas oscuras.</a:t>
            </a:r>
            <a:endParaRPr sz="1900">
              <a:solidFill>
                <a:srgbClr val="AAAAAA"/>
              </a:solidFill>
              <a:latin typeface="Average"/>
              <a:ea typeface="Average"/>
              <a:cs typeface="Average"/>
              <a:sym typeface="Average"/>
            </a:endParaRPr>
          </a:p>
          <a:p>
            <a:pPr indent="0" lvl="0" marL="0" rtl="0" algn="l">
              <a:spcBef>
                <a:spcPts val="1000"/>
              </a:spcBef>
              <a:spcAft>
                <a:spcPts val="0"/>
              </a:spcAft>
              <a:buNone/>
            </a:pPr>
            <a:r>
              <a:rPr lang="en" sz="1900">
                <a:solidFill>
                  <a:srgbClr val="AAAAAA"/>
                </a:solidFill>
                <a:latin typeface="Average"/>
                <a:ea typeface="Average"/>
                <a:cs typeface="Average"/>
                <a:sym typeface="Average"/>
              </a:rPr>
              <a:t>Magsimulang magpinta gamit ang background at madilim</a:t>
            </a:r>
            <a:endParaRPr sz="1900">
              <a:solidFill>
                <a:srgbClr val="AAAAAA"/>
              </a:solidFill>
              <a:latin typeface="Average"/>
              <a:ea typeface="Average"/>
              <a:cs typeface="Average"/>
              <a:sym typeface="Average"/>
            </a:endParaRPr>
          </a:p>
          <a:p>
            <a:pPr indent="0" lvl="0" marL="0" rtl="0" algn="l">
              <a:spcBef>
                <a:spcPts val="1000"/>
              </a:spcBef>
              <a:spcAft>
                <a:spcPts val="1000"/>
              </a:spcAft>
              <a:buNone/>
            </a:pPr>
            <a:r>
              <a:rPr lang="en" sz="1900">
                <a:solidFill>
                  <a:srgbClr val="AAAAAA"/>
                </a:solidFill>
                <a:latin typeface="Average"/>
                <a:ea typeface="Average"/>
                <a:cs typeface="Average"/>
                <a:sym typeface="Average"/>
              </a:rPr>
              <a:t>Почніть малювати з фону та темних тонів</a:t>
            </a:r>
            <a:endParaRPr sz="2600">
              <a:solidFill>
                <a:srgbClr val="AAAAAA"/>
              </a:solidFill>
              <a:latin typeface="Average"/>
              <a:ea typeface="Average"/>
              <a:cs typeface="Average"/>
              <a:sym typeface="Average"/>
            </a:endParaRPr>
          </a:p>
        </p:txBody>
      </p:sp>
      <p:pic>
        <p:nvPicPr>
          <p:cNvPr id="403" name="Google Shape;403;p71"/>
          <p:cNvPicPr preferRelativeResize="0"/>
          <p:nvPr/>
        </p:nvPicPr>
        <p:blipFill>
          <a:blip r:embed="rId3">
            <a:alphaModFix/>
          </a:blip>
          <a:stretch>
            <a:fillRect/>
          </a:stretch>
        </p:blipFill>
        <p:spPr>
          <a:xfrm>
            <a:off x="152400" y="3429000"/>
            <a:ext cx="4312009" cy="32766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descr="Title" id="412" name="Google Shape;412;p7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600">
                <a:solidFill>
                  <a:srgbClr val="FFFFFF"/>
                </a:solidFill>
                <a:latin typeface="Oswald"/>
                <a:ea typeface="Oswald"/>
                <a:cs typeface="Oswald"/>
                <a:sym typeface="Oswald"/>
              </a:rPr>
              <a:t>Take photographs of your painting at the </a:t>
            </a:r>
            <a:r>
              <a:rPr lang="en" sz="4600">
                <a:solidFill>
                  <a:srgbClr val="00FF00"/>
                </a:solidFill>
                <a:latin typeface="Oswald"/>
                <a:ea typeface="Oswald"/>
                <a:cs typeface="Oswald"/>
                <a:sym typeface="Oswald"/>
              </a:rPr>
              <a:t>end of each day</a:t>
            </a:r>
            <a:r>
              <a:rPr lang="en" sz="4600">
                <a:solidFill>
                  <a:srgbClr val="FFFFFF"/>
                </a:solidFill>
                <a:latin typeface="Oswald"/>
                <a:ea typeface="Oswald"/>
                <a:cs typeface="Oswald"/>
                <a:sym typeface="Oswald"/>
              </a:rPr>
              <a:t>, even if it is a private one</a:t>
            </a:r>
            <a:endParaRPr sz="1900">
              <a:solidFill>
                <a:srgbClr val="AAAAAA"/>
              </a:solidFill>
              <a:latin typeface="Average"/>
              <a:ea typeface="Average"/>
              <a:cs typeface="Average"/>
              <a:sym typeface="Average"/>
            </a:endParaRPr>
          </a:p>
        </p:txBody>
      </p:sp>
      <p:sp>
        <p:nvSpPr>
          <p:cNvPr descr="Translations" id="413" name="Google Shape;413;p7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التقط صورًا للوحتك في نهاية كل يوم، حتى لو كانت لوحة خاصة</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每天结束时都要给你的画作拍照，即使是私人画作。</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در پایان هر روز، حتی اگر نقاشی‌تان خصوصی است، از آن عکس بگیرید.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Fotografieren Sie Ihr Gemälde am Ende jedes Tages, auch wenn es sich um ein privates Gemälde handelt.</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प्रत्येक दिन के अंत में अपनी पेंटिंग की तस्वीरें लें, भले ही वह निजी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개인 소장품일지라도 매일 작업 종료 시 그림 사진을 찍어 두세요.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Di dawiya her rojê de wêneyên tabloya xwe bigirin, her çend ew rojek taybet be jî</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Фотографишите своју слику на крају сваког дана, чак и ако је у питању приватна фотографија.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Al final de cada día, toma fotografías de tu pintura, incluso si es una obra privada.</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Kumuha ng mga larawan ng iyong pagpipinta sa pagtatapos ng bawat araw, kahit na ito ay pribado</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Фотографуйте свою картину в кінці кожного дня, навіть якщо це приватна робота.</a:t>
            </a:r>
            <a:endParaRPr sz="2300">
              <a:solidFill>
                <a:srgbClr val="CACACA"/>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descr="Translations" id="418" name="Google Shape;418;p7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የስራዎን ፎቶ እንዲያነሳ አስተማሪዎን ይጠይቁ</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اطلب من معلمك أن يلتقط صورة لعملك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Demana al teu professor/a que faci una foto de la teva feina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请老师帮你拍一张作品的照片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از معلمتان بخواهید از کارتان عکس بگیرد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अपने शिक्षक से अपने काम की तस्वीर लेने के लिए कहें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先生にあなたの作品の写真を撮ってもらいましょう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선생님께 당신의 작품 사진을 찍어달라고 부탁하세요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Ji mamosteyê/a xwe bixwaze ku wêneyekî xebata te bigire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Peça ao seu professor para tirar uma foto do seu trabalho.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ਆਪਣੇ ਅਧਿਆਪਕ ਨੂੰ ਆਪਣੇ ਕੰਮ ਦੀ ਫੋਟੋ ਖਿੱਚਣ ਲਈ ਕਹੋ।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Попросите учителя сфотографировать вашу работу.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Weydii macalinkaaga inuu sawir ka qaado shaqadaada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Pídele a tu profesor que te haga una foto de tu trabajo.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Mwambie mwalimu wako apige picha ya kazi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Hilingin sa iyong guro na kumuha ng larawan ng iyong gawa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Öğretmeninizden çalışmanızın fotoğrafını çekmesini isteyin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Попросіть свого вчителя сфотографувати вашу роботу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Yêu cầu giáo viên chụp ảnh bài làm của bạn</a:t>
            </a:r>
            <a:endParaRPr sz="1550">
              <a:solidFill>
                <a:srgbClr val="AAAAAA"/>
              </a:solidFill>
              <a:latin typeface="Average"/>
              <a:ea typeface="Average"/>
              <a:cs typeface="Average"/>
              <a:sym typeface="Average"/>
            </a:endParaRPr>
          </a:p>
        </p:txBody>
      </p:sp>
      <p:pic>
        <p:nvPicPr>
          <p:cNvPr id="419" name="Google Shape;419;p74"/>
          <p:cNvPicPr preferRelativeResize="0"/>
          <p:nvPr/>
        </p:nvPicPr>
        <p:blipFill>
          <a:blip r:embed="rId3">
            <a:alphaModFix/>
          </a:blip>
          <a:stretch>
            <a:fillRect/>
          </a:stretch>
        </p:blipFill>
        <p:spPr>
          <a:xfrm>
            <a:off x="199113" y="1292999"/>
            <a:ext cx="4173769" cy="5565000"/>
          </a:xfrm>
          <a:prstGeom prst="rect">
            <a:avLst/>
          </a:prstGeom>
          <a:noFill/>
          <a:ln>
            <a:noFill/>
          </a:ln>
        </p:spPr>
      </p:pic>
      <p:sp>
        <p:nvSpPr>
          <p:cNvPr id="420" name="Google Shape;420;p74"/>
          <p:cNvSpPr txBox="1"/>
          <p:nvPr/>
        </p:nvSpPr>
        <p:spPr>
          <a:xfrm>
            <a:off x="0" y="0"/>
            <a:ext cx="45720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Ask your teacher to take a photo of your work</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4" name="Shape 424"/>
        <p:cNvGrpSpPr/>
        <p:nvPr/>
      </p:nvGrpSpPr>
      <p:grpSpPr>
        <a:xfrm>
          <a:off x="0" y="0"/>
          <a:ext cx="0" cy="0"/>
          <a:chOff x="0" y="0"/>
          <a:chExt cx="0" cy="0"/>
        </a:xfrm>
      </p:grpSpPr>
      <p:pic>
        <p:nvPicPr>
          <p:cNvPr id="425" name="Google Shape;425;p75"/>
          <p:cNvPicPr preferRelativeResize="0"/>
          <p:nvPr/>
        </p:nvPicPr>
        <p:blipFill>
          <a:blip r:embed="rId3">
            <a:alphaModFix/>
          </a:blip>
          <a:stretch>
            <a:fillRect/>
          </a:stretch>
        </p:blipFill>
        <p:spPr>
          <a:xfrm>
            <a:off x="6260222" y="703150"/>
            <a:ext cx="2777540" cy="6040901"/>
          </a:xfrm>
          <a:prstGeom prst="rect">
            <a:avLst/>
          </a:prstGeom>
          <a:noFill/>
          <a:ln cap="flat" cmpd="sng" w="9525">
            <a:solidFill>
              <a:srgbClr val="FFFFFF"/>
            </a:solidFill>
            <a:prstDash val="solid"/>
            <a:round/>
            <a:headEnd len="sm" w="sm" type="none"/>
            <a:tailEnd len="sm" w="sm" type="none"/>
          </a:ln>
        </p:spPr>
      </p:pic>
      <p:sp>
        <p:nvSpPr>
          <p:cNvPr descr="All text" id="426" name="Google Shape;426;p75"/>
          <p:cNvSpPr txBox="1"/>
          <p:nvPr/>
        </p:nvSpPr>
        <p:spPr>
          <a:xfrm>
            <a:off x="0" y="0"/>
            <a:ext cx="9144000" cy="70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Uploading a photo to your gallery</a:t>
            </a:r>
            <a:endParaRPr sz="3000">
              <a:solidFill>
                <a:srgbClr val="FFFFFF"/>
              </a:solidFill>
              <a:latin typeface="Oswald"/>
              <a:ea typeface="Oswald"/>
              <a:cs typeface="Oswald"/>
              <a:sym typeface="Oswald"/>
            </a:endParaRPr>
          </a:p>
        </p:txBody>
      </p:sp>
      <p:grpSp>
        <p:nvGrpSpPr>
          <p:cNvPr id="427" name="Google Shape;427;p75"/>
          <p:cNvGrpSpPr/>
          <p:nvPr/>
        </p:nvGrpSpPr>
        <p:grpSpPr>
          <a:xfrm>
            <a:off x="106237" y="703150"/>
            <a:ext cx="2790925" cy="6035564"/>
            <a:chOff x="258638" y="703150"/>
            <a:chExt cx="2790925" cy="6035564"/>
          </a:xfrm>
        </p:grpSpPr>
        <p:pic>
          <p:nvPicPr>
            <p:cNvPr id="428" name="Google Shape;428;p75"/>
            <p:cNvPicPr preferRelativeResize="0"/>
            <p:nvPr/>
          </p:nvPicPr>
          <p:blipFill>
            <a:blip r:embed="rId4">
              <a:alphaModFix/>
            </a:blip>
            <a:stretch>
              <a:fillRect/>
            </a:stretch>
          </p:blipFill>
          <p:spPr>
            <a:xfrm>
              <a:off x="258637" y="703150"/>
              <a:ext cx="2790925" cy="6035564"/>
            </a:xfrm>
            <a:prstGeom prst="rect">
              <a:avLst/>
            </a:prstGeom>
            <a:noFill/>
            <a:ln cap="flat" cmpd="sng" w="9525">
              <a:solidFill>
                <a:srgbClr val="FFFFFF"/>
              </a:solidFill>
              <a:prstDash val="solid"/>
              <a:round/>
              <a:headEnd len="sm" w="sm" type="none"/>
              <a:tailEnd len="sm" w="sm" type="none"/>
            </a:ln>
          </p:spPr>
        </p:pic>
        <p:sp>
          <p:nvSpPr>
            <p:cNvPr id="429" name="Google Shape;429;p75"/>
            <p:cNvSpPr/>
            <p:nvPr/>
          </p:nvSpPr>
          <p:spPr>
            <a:xfrm>
              <a:off x="495483" y="3955263"/>
              <a:ext cx="1141800" cy="5742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grpSp>
      <p:grpSp>
        <p:nvGrpSpPr>
          <p:cNvPr id="430" name="Google Shape;430;p75"/>
          <p:cNvGrpSpPr/>
          <p:nvPr/>
        </p:nvGrpSpPr>
        <p:grpSpPr>
          <a:xfrm>
            <a:off x="3189925" y="703150"/>
            <a:ext cx="2777525" cy="6035563"/>
            <a:chOff x="3189925" y="703150"/>
            <a:chExt cx="2777525" cy="6035563"/>
          </a:xfrm>
        </p:grpSpPr>
        <p:pic>
          <p:nvPicPr>
            <p:cNvPr id="431" name="Google Shape;431;p75"/>
            <p:cNvPicPr preferRelativeResize="0"/>
            <p:nvPr/>
          </p:nvPicPr>
          <p:blipFill>
            <a:blip r:embed="rId5">
              <a:alphaModFix/>
            </a:blip>
            <a:stretch>
              <a:fillRect/>
            </a:stretch>
          </p:blipFill>
          <p:spPr>
            <a:xfrm>
              <a:off x="3189925" y="703150"/>
              <a:ext cx="2777525" cy="6035563"/>
            </a:xfrm>
            <a:prstGeom prst="rect">
              <a:avLst/>
            </a:prstGeom>
            <a:noFill/>
            <a:ln cap="flat" cmpd="sng" w="9525">
              <a:solidFill>
                <a:srgbClr val="FFFFFF"/>
              </a:solidFill>
              <a:prstDash val="solid"/>
              <a:round/>
              <a:headEnd len="sm" w="sm" type="none"/>
              <a:tailEnd len="sm" w="sm" type="none"/>
            </a:ln>
          </p:spPr>
        </p:pic>
        <p:sp>
          <p:nvSpPr>
            <p:cNvPr id="432" name="Google Shape;432;p75"/>
            <p:cNvSpPr/>
            <p:nvPr/>
          </p:nvSpPr>
          <p:spPr>
            <a:xfrm>
              <a:off x="3505934" y="3925238"/>
              <a:ext cx="1141800" cy="5742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grpSp>
      <p:cxnSp>
        <p:nvCxnSpPr>
          <p:cNvPr id="433" name="Google Shape;433;p75"/>
          <p:cNvCxnSpPr/>
          <p:nvPr/>
        </p:nvCxnSpPr>
        <p:spPr>
          <a:xfrm flipH="1" rot="10800000">
            <a:off x="2900725" y="3720931"/>
            <a:ext cx="289200" cy="13200"/>
          </a:xfrm>
          <a:prstGeom prst="straightConnector1">
            <a:avLst/>
          </a:prstGeom>
          <a:noFill/>
          <a:ln cap="flat" cmpd="sng" w="28575">
            <a:solidFill>
              <a:srgbClr val="FF0000"/>
            </a:solidFill>
            <a:prstDash val="solid"/>
            <a:round/>
            <a:headEnd len="med" w="med" type="none"/>
            <a:tailEnd len="med" w="med" type="triangle"/>
          </a:ln>
        </p:spPr>
      </p:cxnSp>
      <p:cxnSp>
        <p:nvCxnSpPr>
          <p:cNvPr id="434" name="Google Shape;434;p75"/>
          <p:cNvCxnSpPr/>
          <p:nvPr/>
        </p:nvCxnSpPr>
        <p:spPr>
          <a:xfrm flipH="1" rot="10800000">
            <a:off x="5967450" y="3714344"/>
            <a:ext cx="289200" cy="132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descr="Title" id="439" name="Google Shape;439;p7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00FF00"/>
                </a:solidFill>
                <a:latin typeface="Oswald"/>
                <a:ea typeface="Oswald"/>
                <a:cs typeface="Oswald"/>
                <a:sym typeface="Oswald"/>
              </a:rPr>
              <a:t>Each day</a:t>
            </a:r>
            <a:r>
              <a:rPr lang="en" sz="4200">
                <a:solidFill>
                  <a:srgbClr val="FFFFFF"/>
                </a:solidFill>
                <a:latin typeface="Oswald"/>
                <a:ea typeface="Oswald"/>
                <a:cs typeface="Oswald"/>
                <a:sym typeface="Oswald"/>
              </a:rPr>
              <a:t> you take a photo you will have </a:t>
            </a:r>
            <a:r>
              <a:rPr lang="en" sz="4200">
                <a:solidFill>
                  <a:srgbClr val="00FF00"/>
                </a:solidFill>
                <a:latin typeface="Oswald"/>
                <a:ea typeface="Oswald"/>
                <a:cs typeface="Oswald"/>
                <a:sym typeface="Oswald"/>
              </a:rPr>
              <a:t>one less question</a:t>
            </a:r>
            <a:r>
              <a:rPr lang="en" sz="4200">
                <a:solidFill>
                  <a:srgbClr val="FFFFFF"/>
                </a:solidFill>
                <a:latin typeface="Oswald"/>
                <a:ea typeface="Oswald"/>
                <a:cs typeface="Oswald"/>
                <a:sym typeface="Oswald"/>
              </a:rPr>
              <a:t> to answer in your goal setting</a:t>
            </a:r>
            <a:endParaRPr sz="1900">
              <a:solidFill>
                <a:srgbClr val="AAAAAA"/>
              </a:solidFill>
              <a:latin typeface="Average"/>
              <a:ea typeface="Average"/>
              <a:cs typeface="Average"/>
              <a:sym typeface="Average"/>
            </a:endParaRPr>
          </a:p>
        </p:txBody>
      </p:sp>
      <p:sp>
        <p:nvSpPr>
          <p:cNvPr descr="Translations" id="440" name="Google Shape;440;p7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في كل يوم تلتقط فيه صورة، سيكون لديك سؤال أقل للإجابة عليه في تحديد أهدافك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你每天拍一张照片，在设定目标时就少了一个需要回答的问题。</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هر روزی که عکس می‌گیرید، در تعیین هدفتان یک سوال کمتر برای پاسخ دادن خواهید داشت.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Mit jedem Tag, an dem Sie ein Foto machen, müssen Sie bei der Zielsetzung eine Frage weniger beantworten.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प्रत्येक दिन जब आप एक फोटो लेंगे तो आपको अपने लक्ष्य निर्धारण में उत्तर देने के लिए एक प्रश्न कम होगा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매일 사진을 찍으면 목표 설정에 대한 답해야 할 질문이 하나씩 줄어듭니다.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Her roja ku hûn wêneyek dikişînin, di danîna armanca xwe de pirsek kêmtir heye ku hûn bersiv bidin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Сваког дана када направите фотографију, имаћете једно питање мање на које треба да одговорите приликом постављања циља.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día que tomes una foto, tendrás una pregunta menos que responder en tu definición de objetivos.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Bawat araw na kukuha ka ng larawan ay magkakaroon ka ng isang mas kaunting tanong na sasagutin sa iyong setting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З кожним днем, коли ви робите фотографію, у вас буде на одне питання менше, на яке потрібно відповісти у постановці цілей.</a:t>
            </a:r>
            <a:endParaRPr sz="2100">
              <a:solidFill>
                <a:srgbClr val="CACACA"/>
              </a:solidFill>
              <a:latin typeface="Average"/>
              <a:ea typeface="Average"/>
              <a:cs typeface="Average"/>
              <a:sym typeface="Averag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48" name="Shape 448"/>
        <p:cNvGrpSpPr/>
        <p:nvPr/>
      </p:nvGrpSpPr>
      <p:grpSpPr>
        <a:xfrm>
          <a:off x="0" y="0"/>
          <a:ext cx="0" cy="0"/>
          <a:chOff x="0" y="0"/>
          <a:chExt cx="0" cy="0"/>
        </a:xfrm>
      </p:grpSpPr>
      <p:sp>
        <p:nvSpPr>
          <p:cNvPr descr="Translations" id="449" name="Google Shape;449;p78"/>
          <p:cNvSpPr txBox="1"/>
          <p:nvPr/>
        </p:nvSpPr>
        <p:spPr>
          <a:xfrm>
            <a:off x="7018550" y="2729375"/>
            <a:ext cx="2121000" cy="138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Романтиц Арт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Arte romántico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Romantikong Sining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Романтичне мистецтво</a:t>
            </a:r>
            <a:endParaRPr sz="1650">
              <a:solidFill>
                <a:srgbClr val="AAAAAA"/>
              </a:solidFill>
              <a:latin typeface="Average"/>
              <a:ea typeface="Average"/>
              <a:cs typeface="Average"/>
              <a:sym typeface="Average"/>
            </a:endParaRPr>
          </a:p>
        </p:txBody>
      </p:sp>
      <p:grpSp>
        <p:nvGrpSpPr>
          <p:cNvPr id="450" name="Google Shape;450;p78"/>
          <p:cNvGrpSpPr/>
          <p:nvPr/>
        </p:nvGrpSpPr>
        <p:grpSpPr>
          <a:xfrm>
            <a:off x="251825" y="125"/>
            <a:ext cx="8640353" cy="6857749"/>
            <a:chOff x="251825" y="125"/>
            <a:chExt cx="8640353" cy="6857749"/>
          </a:xfrm>
        </p:grpSpPr>
        <p:pic>
          <p:nvPicPr>
            <p:cNvPr descr="Delacroix, Liberty Leading the People, 1830" id="451" name="Google Shape;451;p78"/>
            <p:cNvPicPr preferRelativeResize="0"/>
            <p:nvPr/>
          </p:nvPicPr>
          <p:blipFill rotWithShape="1">
            <a:blip r:embed="rId3">
              <a:alphaModFix/>
            </a:blip>
            <a:srcRect b="0" l="0" r="0" t="0"/>
            <a:stretch/>
          </p:blipFill>
          <p:spPr>
            <a:xfrm>
              <a:off x="251825" y="125"/>
              <a:ext cx="3681577" cy="2741900"/>
            </a:xfrm>
            <a:prstGeom prst="rect">
              <a:avLst/>
            </a:prstGeom>
            <a:noFill/>
            <a:ln>
              <a:noFill/>
            </a:ln>
          </p:spPr>
        </p:pic>
        <p:pic>
          <p:nvPicPr>
            <p:cNvPr descr="Themes-Friedrich-The Sea of Ice-1823-24" id="452" name="Google Shape;452;p78"/>
            <p:cNvPicPr preferRelativeResize="0"/>
            <p:nvPr/>
          </p:nvPicPr>
          <p:blipFill rotWithShape="1">
            <a:blip r:embed="rId4">
              <a:alphaModFix/>
            </a:blip>
            <a:srcRect b="0" l="0" r="0" t="0"/>
            <a:stretch/>
          </p:blipFill>
          <p:spPr>
            <a:xfrm>
              <a:off x="4981452" y="125"/>
              <a:ext cx="3910726" cy="2741900"/>
            </a:xfrm>
            <a:prstGeom prst="rect">
              <a:avLst/>
            </a:prstGeom>
            <a:noFill/>
            <a:ln>
              <a:noFill/>
            </a:ln>
          </p:spPr>
        </p:pic>
        <p:pic>
          <p:nvPicPr>
            <p:cNvPr descr="Themes-Constable-The Hay Wain-1821" id="453" name="Google Shape;453;p78"/>
            <p:cNvPicPr preferRelativeResize="0"/>
            <p:nvPr/>
          </p:nvPicPr>
          <p:blipFill rotWithShape="1">
            <a:blip r:embed="rId5">
              <a:alphaModFix/>
            </a:blip>
            <a:srcRect b="0" l="0" r="0" t="0"/>
            <a:stretch/>
          </p:blipFill>
          <p:spPr>
            <a:xfrm>
              <a:off x="251825" y="4115975"/>
              <a:ext cx="4246454" cy="2741899"/>
            </a:xfrm>
            <a:prstGeom prst="rect">
              <a:avLst/>
            </a:prstGeom>
            <a:noFill/>
            <a:ln>
              <a:noFill/>
            </a:ln>
          </p:spPr>
        </p:pic>
        <p:pic>
          <p:nvPicPr>
            <p:cNvPr descr="Gericault,The Raft of the Medusa, 1819-smaller" id="454" name="Google Shape;454;p78"/>
            <p:cNvPicPr preferRelativeResize="0"/>
            <p:nvPr/>
          </p:nvPicPr>
          <p:blipFill rotWithShape="1">
            <a:blip r:embed="rId6">
              <a:alphaModFix/>
            </a:blip>
            <a:srcRect b="0" l="0" r="0" t="0"/>
            <a:stretch/>
          </p:blipFill>
          <p:spPr>
            <a:xfrm>
              <a:off x="4650679" y="4115975"/>
              <a:ext cx="4241488" cy="2729367"/>
            </a:xfrm>
            <a:prstGeom prst="rect">
              <a:avLst/>
            </a:prstGeom>
            <a:noFill/>
            <a:ln>
              <a:noFill/>
            </a:ln>
          </p:spPr>
        </p:pic>
      </p:grpSp>
      <p:sp>
        <p:nvSpPr>
          <p:cNvPr id="455" name="Google Shape;455;p78"/>
          <p:cNvSpPr txBox="1"/>
          <p:nvPr/>
        </p:nvSpPr>
        <p:spPr>
          <a:xfrm>
            <a:off x="0" y="3007350"/>
            <a:ext cx="3681600" cy="84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Open Sans"/>
                <a:ea typeface="Open Sans"/>
                <a:cs typeface="Open Sans"/>
                <a:sym typeface="Open Sans"/>
              </a:rPr>
              <a:t>Romantic </a:t>
            </a:r>
            <a:r>
              <a:rPr lang="en" sz="3000">
                <a:solidFill>
                  <a:srgbClr val="FFFFFF"/>
                </a:solidFill>
                <a:latin typeface="Open Sans"/>
                <a:ea typeface="Open Sans"/>
                <a:cs typeface="Open Sans"/>
                <a:sym typeface="Open Sans"/>
              </a:rPr>
              <a:t>Art</a:t>
            </a:r>
            <a:endParaRPr sz="1450">
              <a:solidFill>
                <a:srgbClr val="AAAAAA"/>
              </a:solidFill>
              <a:latin typeface="Average"/>
              <a:ea typeface="Average"/>
              <a:cs typeface="Average"/>
              <a:sym typeface="Average"/>
            </a:endParaRPr>
          </a:p>
        </p:txBody>
      </p:sp>
      <p:sp>
        <p:nvSpPr>
          <p:cNvPr descr="Translations" id="456" name="Google Shape;456;p78"/>
          <p:cNvSpPr txBox="1"/>
          <p:nvPr/>
        </p:nvSpPr>
        <p:spPr>
          <a:xfrm>
            <a:off x="4897550" y="2729375"/>
            <a:ext cx="2121000" cy="1386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الفن الرومانسي</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هنر رمانتیک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Romantische Kunst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रोमांटिक कला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낭만주의 예술</a:t>
            </a:r>
            <a:endParaRPr sz="1650">
              <a:solidFill>
                <a:srgbClr val="AAAAAA"/>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60" name="Shape 460"/>
        <p:cNvGrpSpPr/>
        <p:nvPr/>
      </p:nvGrpSpPr>
      <p:grpSpPr>
        <a:xfrm>
          <a:off x="0" y="0"/>
          <a:ext cx="0" cy="0"/>
          <a:chOff x="0" y="0"/>
          <a:chExt cx="0" cy="0"/>
        </a:xfrm>
      </p:grpSpPr>
      <p:grpSp>
        <p:nvGrpSpPr>
          <p:cNvPr id="461" name="Google Shape;461;p79"/>
          <p:cNvGrpSpPr/>
          <p:nvPr/>
        </p:nvGrpSpPr>
        <p:grpSpPr>
          <a:xfrm>
            <a:off x="241600" y="2690700"/>
            <a:ext cx="3889500" cy="4167300"/>
            <a:chOff x="250800" y="2411600"/>
            <a:chExt cx="3889500" cy="4167300"/>
          </a:xfrm>
        </p:grpSpPr>
        <p:pic>
          <p:nvPicPr>
            <p:cNvPr id="462" name="Google Shape;462;p79"/>
            <p:cNvPicPr preferRelativeResize="0"/>
            <p:nvPr/>
          </p:nvPicPr>
          <p:blipFill rotWithShape="1">
            <a:blip r:embed="rId3">
              <a:alphaModFix/>
            </a:blip>
            <a:srcRect b="0" l="0" r="0" t="0"/>
            <a:stretch/>
          </p:blipFill>
          <p:spPr>
            <a:xfrm>
              <a:off x="595350" y="2411600"/>
              <a:ext cx="3200400" cy="3189600"/>
            </a:xfrm>
            <a:prstGeom prst="rect">
              <a:avLst/>
            </a:prstGeom>
            <a:noFill/>
            <a:ln>
              <a:noFill/>
            </a:ln>
          </p:spPr>
        </p:pic>
        <p:sp>
          <p:nvSpPr>
            <p:cNvPr id="463" name="Google Shape;463;p79"/>
            <p:cNvSpPr txBox="1"/>
            <p:nvPr/>
          </p:nvSpPr>
          <p:spPr>
            <a:xfrm>
              <a:off x="250800" y="5601200"/>
              <a:ext cx="3889500" cy="977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0" i="0" lang="en" sz="2200" u="none" cap="none" strike="noStrike">
                  <a:solidFill>
                    <a:srgbClr val="CCCCCC"/>
                  </a:solidFill>
                  <a:latin typeface="Open Sans"/>
                  <a:ea typeface="Open Sans"/>
                  <a:cs typeface="Open Sans"/>
                  <a:sym typeface="Open Sans"/>
                </a:rPr>
                <a:t>Claude Monet</a:t>
              </a:r>
              <a:endParaRPr sz="12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1" i="1" lang="en" sz="2200" u="none" cap="none" strike="noStrike">
                  <a:solidFill>
                    <a:srgbClr val="F3F3F3"/>
                  </a:solidFill>
                  <a:latin typeface="Open Sans"/>
                  <a:ea typeface="Open Sans"/>
                  <a:cs typeface="Open Sans"/>
                  <a:sym typeface="Open Sans"/>
                </a:rPr>
                <a:t>Water Lilies</a:t>
              </a:r>
              <a:endParaRPr b="1" i="0" sz="2200" u="none" cap="none" strike="noStrike">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600" u="none" cap="none" strike="noStrike">
                  <a:solidFill>
                    <a:srgbClr val="CCCCCC"/>
                  </a:solidFill>
                  <a:latin typeface="Open Sans"/>
                  <a:ea typeface="Open Sans"/>
                  <a:cs typeface="Open Sans"/>
                  <a:sym typeface="Open Sans"/>
                </a:rPr>
                <a:t>1905 </a:t>
              </a:r>
              <a:endParaRPr sz="1200">
                <a:solidFill>
                  <a:srgbClr val="CCCCCC"/>
                </a:solidFill>
                <a:latin typeface="Open Sans"/>
                <a:ea typeface="Open Sans"/>
                <a:cs typeface="Open Sans"/>
                <a:sym typeface="Open Sans"/>
              </a:endParaRPr>
            </a:p>
          </p:txBody>
        </p:sp>
      </p:grpSp>
      <p:grpSp>
        <p:nvGrpSpPr>
          <p:cNvPr id="464" name="Google Shape;464;p79"/>
          <p:cNvGrpSpPr/>
          <p:nvPr/>
        </p:nvGrpSpPr>
        <p:grpSpPr>
          <a:xfrm>
            <a:off x="4337700" y="2790594"/>
            <a:ext cx="4572000" cy="4067406"/>
            <a:chOff x="4356100" y="2456094"/>
            <a:chExt cx="4572000" cy="4067406"/>
          </a:xfrm>
        </p:grpSpPr>
        <p:pic>
          <p:nvPicPr>
            <p:cNvPr id="465" name="Google Shape;465;p79"/>
            <p:cNvPicPr preferRelativeResize="0"/>
            <p:nvPr/>
          </p:nvPicPr>
          <p:blipFill rotWithShape="1">
            <a:blip r:embed="rId4">
              <a:alphaModFix/>
            </a:blip>
            <a:srcRect b="0" l="0" r="0" t="0"/>
            <a:stretch/>
          </p:blipFill>
          <p:spPr>
            <a:xfrm>
              <a:off x="4584700" y="2456094"/>
              <a:ext cx="4114800" cy="2767200"/>
            </a:xfrm>
            <a:prstGeom prst="rect">
              <a:avLst/>
            </a:prstGeom>
            <a:noFill/>
            <a:ln>
              <a:noFill/>
            </a:ln>
          </p:spPr>
        </p:pic>
        <p:sp>
          <p:nvSpPr>
            <p:cNvPr id="466" name="Google Shape;466;p79"/>
            <p:cNvSpPr txBox="1"/>
            <p:nvPr/>
          </p:nvSpPr>
          <p:spPr>
            <a:xfrm>
              <a:off x="4356100" y="5223300"/>
              <a:ext cx="4572000" cy="1300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0" i="0" lang="en" sz="2200" u="none" cap="none" strike="noStrike">
                  <a:solidFill>
                    <a:srgbClr val="CCCCCC"/>
                  </a:solidFill>
                  <a:latin typeface="Open Sans"/>
                  <a:ea typeface="Open Sans"/>
                  <a:cs typeface="Open Sans"/>
                  <a:sym typeface="Open Sans"/>
                </a:rPr>
                <a:t>Georges-Pierre Seurat</a:t>
              </a:r>
              <a:endParaRPr sz="12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1" i="1" lang="en" sz="2200" u="none" cap="none" strike="noStrike">
                  <a:solidFill>
                    <a:srgbClr val="F3F3F3"/>
                  </a:solidFill>
                  <a:latin typeface="Open Sans"/>
                  <a:ea typeface="Open Sans"/>
                  <a:cs typeface="Open Sans"/>
                  <a:sym typeface="Open Sans"/>
                </a:rPr>
                <a:t>A Sunday Afternoon on the Island of La Grande Jatte</a:t>
              </a:r>
              <a:endParaRPr b="1" i="0" sz="2200" u="none" cap="none" strike="noStrike">
                <a:solidFill>
                  <a:srgbClr val="F3F3F3"/>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600" u="none" cap="none" strike="noStrike">
                  <a:solidFill>
                    <a:srgbClr val="CCCCCC"/>
                  </a:solidFill>
                  <a:latin typeface="Open Sans"/>
                  <a:ea typeface="Open Sans"/>
                  <a:cs typeface="Open Sans"/>
                  <a:sym typeface="Open Sans"/>
                </a:rPr>
                <a:t>1884–86</a:t>
              </a:r>
              <a:endParaRPr sz="1200">
                <a:solidFill>
                  <a:srgbClr val="CCCCCC"/>
                </a:solidFill>
                <a:latin typeface="Open Sans"/>
                <a:ea typeface="Open Sans"/>
                <a:cs typeface="Open Sans"/>
                <a:sym typeface="Open Sans"/>
              </a:endParaRPr>
            </a:p>
          </p:txBody>
        </p:sp>
      </p:grpSp>
      <p:sp>
        <p:nvSpPr>
          <p:cNvPr id="467" name="Google Shape;467;p79"/>
          <p:cNvSpPr txBox="1"/>
          <p:nvPr/>
        </p:nvSpPr>
        <p:spPr>
          <a:xfrm>
            <a:off x="0" y="0"/>
            <a:ext cx="9144000" cy="61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EFEFEF"/>
                </a:solidFill>
                <a:latin typeface="Oswald"/>
                <a:ea typeface="Oswald"/>
                <a:cs typeface="Oswald"/>
                <a:sym typeface="Oswald"/>
              </a:rPr>
              <a:t>Impressionism and Post-Impressionism</a:t>
            </a:r>
            <a:endParaRPr sz="3600">
              <a:solidFill>
                <a:srgbClr val="B7B7B7"/>
              </a:solidFill>
              <a:latin typeface="Average"/>
              <a:ea typeface="Average"/>
              <a:cs typeface="Average"/>
              <a:sym typeface="Average"/>
            </a:endParaRPr>
          </a:p>
        </p:txBody>
      </p:sp>
      <p:sp>
        <p:nvSpPr>
          <p:cNvPr descr="Translations" id="468" name="Google Shape;468;p79"/>
          <p:cNvSpPr txBox="1"/>
          <p:nvPr/>
        </p:nvSpPr>
        <p:spPr>
          <a:xfrm>
            <a:off x="0" y="609600"/>
            <a:ext cx="4572000" cy="19914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800">
                <a:solidFill>
                  <a:srgbClr val="AAAAAA"/>
                </a:solidFill>
                <a:latin typeface="Average"/>
                <a:ea typeface="Average"/>
                <a:cs typeface="Average"/>
                <a:sym typeface="Average"/>
              </a:rPr>
              <a:t>الانطباعية وما بعد الانطباعية</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印象派和后印象派</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امپرسیونیسم و ​​پست امپرسیونیسم</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Impressionismus und Postimpressionismus</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प्रभाववाद और उत्तर-प्रभाववाद</a:t>
            </a:r>
            <a:endParaRPr sz="1300">
              <a:solidFill>
                <a:srgbClr val="B7B7B7"/>
              </a:solidFill>
              <a:latin typeface="Average"/>
              <a:ea typeface="Average"/>
              <a:cs typeface="Average"/>
              <a:sym typeface="Average"/>
            </a:endParaRPr>
          </a:p>
        </p:txBody>
      </p:sp>
      <p:sp>
        <p:nvSpPr>
          <p:cNvPr id="469" name="Google Shape;469;p79"/>
          <p:cNvSpPr txBox="1"/>
          <p:nvPr/>
        </p:nvSpPr>
        <p:spPr>
          <a:xfrm>
            <a:off x="4572000" y="617250"/>
            <a:ext cx="4572000" cy="1991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800">
                <a:solidFill>
                  <a:srgbClr val="AAAAAA"/>
                </a:solidFill>
                <a:latin typeface="Average"/>
                <a:ea typeface="Average"/>
                <a:cs typeface="Average"/>
                <a:sym typeface="Average"/>
              </a:rPr>
              <a:t>인상주의와 후기인상주의</a:t>
            </a:r>
            <a:endParaRPr sz="18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1800">
                <a:solidFill>
                  <a:srgbClr val="AAAAAA"/>
                </a:solidFill>
                <a:latin typeface="Average"/>
                <a:ea typeface="Average"/>
                <a:cs typeface="Average"/>
                <a:sym typeface="Average"/>
              </a:rPr>
              <a:t>Импресионизам и постимпресионизам</a:t>
            </a:r>
            <a:endParaRPr sz="18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1800">
                <a:solidFill>
                  <a:srgbClr val="AAAAAA"/>
                </a:solidFill>
                <a:latin typeface="Average"/>
                <a:ea typeface="Average"/>
                <a:cs typeface="Average"/>
                <a:sym typeface="Average"/>
              </a:rPr>
              <a:t>Impresionismo y postimpresionismo</a:t>
            </a:r>
            <a:endParaRPr sz="18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1800">
                <a:solidFill>
                  <a:srgbClr val="AAAAAA"/>
                </a:solidFill>
                <a:latin typeface="Average"/>
                <a:ea typeface="Average"/>
                <a:cs typeface="Average"/>
                <a:sym typeface="Average"/>
              </a:rPr>
              <a:t>Impresyonismo at Post-impresyonismo</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Імпресіонізм і постімпресіонізм</a:t>
            </a:r>
            <a:endParaRPr sz="1500">
              <a:solidFill>
                <a:srgbClr val="AAAAAA"/>
              </a:solidFill>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4"/>
          <p:cNvSpPr txBox="1"/>
          <p:nvPr/>
        </p:nvSpPr>
        <p:spPr>
          <a:xfrm>
            <a:off x="6858000" y="100"/>
            <a:ext cx="2286300" cy="457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 </a:t>
            </a:r>
            <a:r>
              <a:rPr b="1" lang="en" sz="2400">
                <a:solidFill>
                  <a:srgbClr val="FFFFFF"/>
                </a:solidFill>
                <a:latin typeface="Cabin"/>
                <a:ea typeface="Cabin"/>
                <a:cs typeface="Cabin"/>
                <a:sym typeface="Cabin"/>
              </a:rPr>
              <a:t>Michele Poirier Mozzone</a:t>
            </a:r>
            <a:r>
              <a:rPr b="1" lang="en" sz="2400">
                <a:solidFill>
                  <a:schemeClr val="dk1"/>
                </a:solidFill>
                <a:latin typeface="Cabin"/>
                <a:ea typeface="Cabin"/>
                <a:cs typeface="Cabin"/>
                <a:sym typeface="Cabin"/>
              </a:rPr>
              <a:t> </a:t>
            </a:r>
            <a:r>
              <a:rPr i="1" lang="en" sz="2400">
                <a:solidFill>
                  <a:srgbClr val="CCCCCC"/>
                </a:solidFill>
                <a:latin typeface="Cabin"/>
                <a:ea typeface="Cabin"/>
                <a:cs typeface="Cabin"/>
                <a:sym typeface="Cabin"/>
              </a:rPr>
              <a:t>@michelemoz</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(US)</a:t>
            </a:r>
            <a:endParaRPr b="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and pastel</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aw1-1.fna.fbcdn.net/v/t51.2885-15/sh0.08/e35/s750x750/175578640_218158903440227_171324997686479076_n.jpg?tp=1&amp;_nc_ht=instagram.fyaw1-1.fna.fbcdn.net&amp;_nc_cat=111&amp;_nc_ohc=RtFe_q50xhIAX8qcC4F&amp;edm=AABBvjUAAAAA&amp;ccb=7-4&amp;oh=b1a73b43b76ecdd4fc17e6045d653306&amp;oe=60AB5465&amp;_nc_sid=83d603" id="223" name="Google Shape;223;p44"/>
          <p:cNvPicPr preferRelativeResize="0"/>
          <p:nvPr/>
        </p:nvPicPr>
        <p:blipFill>
          <a:blip r:embed="rId3">
            <a:alphaModFix/>
          </a:blip>
          <a:stretch>
            <a:fillRect/>
          </a:stretch>
        </p:blipFill>
        <p:spPr>
          <a:xfrm>
            <a:off x="0" y="0"/>
            <a:ext cx="6858000" cy="6858000"/>
          </a:xfrm>
          <a:prstGeom prst="rect">
            <a:avLst/>
          </a:prstGeom>
          <a:noFill/>
          <a:ln>
            <a:noFill/>
          </a:ln>
        </p:spPr>
      </p:pic>
      <p:pic>
        <p:nvPicPr>
          <p:cNvPr id="224" name="Google Shape;224;p44"/>
          <p:cNvPicPr preferRelativeResize="0"/>
          <p:nvPr/>
        </p:nvPicPr>
        <p:blipFill>
          <a:blip r:embed="rId4">
            <a:alphaModFix/>
          </a:blip>
          <a:stretch>
            <a:fillRect/>
          </a:stretch>
        </p:blipFill>
        <p:spPr>
          <a:xfrm>
            <a:off x="6858000" y="4571800"/>
            <a:ext cx="2286300" cy="22863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80"/>
          <p:cNvSpPr txBox="1"/>
          <p:nvPr/>
        </p:nvSpPr>
        <p:spPr>
          <a:xfrm>
            <a:off x="107950" y="6021387"/>
            <a:ext cx="8963100" cy="4287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300" u="none" cap="none" strike="noStrike">
                <a:solidFill>
                  <a:srgbClr val="FFFFFF"/>
                </a:solidFill>
                <a:latin typeface="Open Sans"/>
                <a:ea typeface="Open Sans"/>
                <a:cs typeface="Open Sans"/>
                <a:sym typeface="Open Sans"/>
              </a:rPr>
              <a:t>Katsushika Hokusai</a:t>
            </a:r>
            <a:r>
              <a:rPr i="0" lang="en" sz="2300" u="none" cap="none" strike="noStrike">
                <a:solidFill>
                  <a:srgbClr val="B7B7B7"/>
                </a:solidFill>
                <a:latin typeface="Open Sans"/>
                <a:ea typeface="Open Sans"/>
                <a:cs typeface="Open Sans"/>
                <a:sym typeface="Open Sans"/>
              </a:rPr>
              <a:t>, </a:t>
            </a:r>
            <a:r>
              <a:rPr b="1" i="1" lang="en" sz="2300" u="none" cap="none" strike="noStrike">
                <a:solidFill>
                  <a:srgbClr val="FFFFFF"/>
                </a:solidFill>
                <a:latin typeface="Open Sans"/>
                <a:ea typeface="Open Sans"/>
                <a:cs typeface="Open Sans"/>
                <a:sym typeface="Open Sans"/>
              </a:rPr>
              <a:t>The Great Wave off Kanagawa</a:t>
            </a:r>
            <a:r>
              <a:rPr i="0" lang="en" sz="2300" u="none" cap="none" strike="noStrike">
                <a:solidFill>
                  <a:srgbClr val="B7B7B7"/>
                </a:solidFill>
                <a:latin typeface="Open Sans"/>
                <a:ea typeface="Open Sans"/>
                <a:cs typeface="Open Sans"/>
                <a:sym typeface="Open Sans"/>
              </a:rPr>
              <a:t>, c. 1829–32</a:t>
            </a:r>
            <a:endParaRPr sz="13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Color woodcut, 25.7 cm × 37.8 cm</a:t>
            </a:r>
            <a:endParaRPr>
              <a:solidFill>
                <a:srgbClr val="B7B7B7"/>
              </a:solidFill>
              <a:latin typeface="Open Sans"/>
              <a:ea typeface="Open Sans"/>
              <a:cs typeface="Open Sans"/>
              <a:sym typeface="Open Sans"/>
            </a:endParaRPr>
          </a:p>
        </p:txBody>
      </p:sp>
      <p:pic>
        <p:nvPicPr>
          <p:cNvPr descr="Hokusai_-_The_Great_Wave_off_Kanagawa" id="475" name="Google Shape;475;p80"/>
          <p:cNvPicPr preferRelativeResize="0"/>
          <p:nvPr/>
        </p:nvPicPr>
        <p:blipFill rotWithShape="1">
          <a:blip r:embed="rId3">
            <a:alphaModFix/>
          </a:blip>
          <a:srcRect b="0" l="0" r="0" t="0"/>
          <a:stretch/>
        </p:blipFill>
        <p:spPr>
          <a:xfrm>
            <a:off x="236537" y="-1587"/>
            <a:ext cx="8728074" cy="60229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81"/>
          <p:cNvSpPr txBox="1"/>
          <p:nvPr/>
        </p:nvSpPr>
        <p:spPr>
          <a:xfrm>
            <a:off x="107950" y="6021387"/>
            <a:ext cx="8963100" cy="4287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100" u="none" cap="none" strike="noStrike">
                <a:solidFill>
                  <a:srgbClr val="FFFFFF"/>
                </a:solidFill>
                <a:latin typeface="Open Sans"/>
                <a:ea typeface="Open Sans"/>
                <a:cs typeface="Open Sans"/>
                <a:sym typeface="Open Sans"/>
              </a:rPr>
              <a:t>Vincent van Gogh</a:t>
            </a:r>
            <a:r>
              <a:rPr i="0" lang="en" sz="2100" u="none" cap="none" strike="noStrike">
                <a:solidFill>
                  <a:srgbClr val="B7B7B7"/>
                </a:solidFill>
                <a:latin typeface="Open Sans"/>
                <a:ea typeface="Open Sans"/>
                <a:cs typeface="Open Sans"/>
                <a:sym typeface="Open Sans"/>
              </a:rPr>
              <a:t>, </a:t>
            </a:r>
            <a:r>
              <a:rPr b="1" i="1" lang="en" sz="2100" u="none" cap="none" strike="noStrike">
                <a:solidFill>
                  <a:srgbClr val="FFFFFF"/>
                </a:solidFill>
                <a:latin typeface="Open Sans"/>
                <a:ea typeface="Open Sans"/>
                <a:cs typeface="Open Sans"/>
                <a:sym typeface="Open Sans"/>
              </a:rPr>
              <a:t>The Starry Night</a:t>
            </a:r>
            <a:r>
              <a:rPr i="0" lang="en" sz="2100" u="none" cap="none" strike="noStrike">
                <a:solidFill>
                  <a:srgbClr val="B7B7B7"/>
                </a:solidFill>
                <a:latin typeface="Open Sans"/>
                <a:ea typeface="Open Sans"/>
                <a:cs typeface="Open Sans"/>
                <a:sym typeface="Open Sans"/>
              </a:rPr>
              <a:t>, 1889</a:t>
            </a:r>
            <a:endParaRPr sz="11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100" u="none" cap="none" strike="noStrike">
                <a:solidFill>
                  <a:srgbClr val="B7B7B7"/>
                </a:solidFill>
                <a:latin typeface="Open Sans"/>
                <a:ea typeface="Open Sans"/>
                <a:cs typeface="Open Sans"/>
                <a:sym typeface="Open Sans"/>
              </a:rPr>
              <a:t>Oil on canvas, 73.7 cm × 92.1 cm, Museum of Modern Art, New York</a:t>
            </a:r>
            <a:endParaRPr sz="1100">
              <a:solidFill>
                <a:srgbClr val="B7B7B7"/>
              </a:solidFill>
              <a:latin typeface="Open Sans"/>
              <a:ea typeface="Open Sans"/>
              <a:cs typeface="Open Sans"/>
              <a:sym typeface="Open Sans"/>
            </a:endParaRPr>
          </a:p>
        </p:txBody>
      </p:sp>
      <p:pic>
        <p:nvPicPr>
          <p:cNvPr descr="Van_Gogh_-_The_Starry_Night" id="481" name="Google Shape;481;p81"/>
          <p:cNvPicPr preferRelativeResize="0"/>
          <p:nvPr/>
        </p:nvPicPr>
        <p:blipFill rotWithShape="1">
          <a:blip r:embed="rId3">
            <a:alphaModFix/>
          </a:blip>
          <a:srcRect b="0" l="0" r="0" t="0"/>
          <a:stretch/>
        </p:blipFill>
        <p:spPr>
          <a:xfrm>
            <a:off x="755650" y="0"/>
            <a:ext cx="7599363" cy="602138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85" name="Shape 485"/>
        <p:cNvGrpSpPr/>
        <p:nvPr/>
      </p:nvGrpSpPr>
      <p:grpSpPr>
        <a:xfrm>
          <a:off x="0" y="0"/>
          <a:ext cx="0" cy="0"/>
          <a:chOff x="0" y="0"/>
          <a:chExt cx="0" cy="0"/>
        </a:xfrm>
      </p:grpSpPr>
      <p:pic>
        <p:nvPicPr>
          <p:cNvPr id="486" name="Google Shape;486;p82"/>
          <p:cNvPicPr preferRelativeResize="0"/>
          <p:nvPr/>
        </p:nvPicPr>
        <p:blipFill rotWithShape="1">
          <a:blip r:embed="rId3">
            <a:alphaModFix/>
          </a:blip>
          <a:srcRect b="0" l="0" r="0" t="0"/>
          <a:stretch/>
        </p:blipFill>
        <p:spPr>
          <a:xfrm>
            <a:off x="0" y="0"/>
            <a:ext cx="9144000" cy="6143700"/>
          </a:xfrm>
          <a:prstGeom prst="rect">
            <a:avLst/>
          </a:prstGeom>
          <a:noFill/>
          <a:ln>
            <a:noFill/>
          </a:ln>
        </p:spPr>
      </p:pic>
      <p:sp>
        <p:nvSpPr>
          <p:cNvPr descr="All text" id="487" name="Google Shape;487;p82"/>
          <p:cNvSpPr txBox="1"/>
          <p:nvPr/>
        </p:nvSpPr>
        <p:spPr>
          <a:xfrm>
            <a:off x="0" y="6165850"/>
            <a:ext cx="9144000" cy="641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0" i="0" lang="en" sz="1700" u="none" cap="none" strike="noStrike">
                <a:solidFill>
                  <a:srgbClr val="CCCCCC"/>
                </a:solidFill>
                <a:latin typeface="Open Sans"/>
                <a:ea typeface="Open Sans"/>
                <a:cs typeface="Open Sans"/>
                <a:sym typeface="Open Sans"/>
              </a:rPr>
              <a:t>Georges-Pierre Seurat, </a:t>
            </a:r>
            <a:r>
              <a:rPr b="1" i="1" lang="en" sz="1700" u="none" cap="none" strike="noStrike">
                <a:solidFill>
                  <a:srgbClr val="F3F3F3"/>
                </a:solidFill>
                <a:latin typeface="Open Sans"/>
                <a:ea typeface="Open Sans"/>
                <a:cs typeface="Open Sans"/>
                <a:sym typeface="Open Sans"/>
              </a:rPr>
              <a:t>A Sunday Afternoon on the Island of La Grande Jatte</a:t>
            </a:r>
            <a:r>
              <a:rPr b="0" i="0" lang="en" sz="1700" u="none" cap="none" strike="noStrike">
                <a:solidFill>
                  <a:srgbClr val="CCCCCC"/>
                </a:solidFill>
                <a:latin typeface="Open Sans"/>
                <a:ea typeface="Open Sans"/>
                <a:cs typeface="Open Sans"/>
                <a:sym typeface="Open Sans"/>
              </a:rPr>
              <a:t>, 1884–86.</a:t>
            </a:r>
            <a:endParaRPr sz="17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700" u="none" cap="none" strike="noStrike">
                <a:solidFill>
                  <a:srgbClr val="CCCCCC"/>
                </a:solidFill>
                <a:latin typeface="Open Sans"/>
                <a:ea typeface="Open Sans"/>
                <a:cs typeface="Open Sans"/>
                <a:sym typeface="Open Sans"/>
              </a:rPr>
              <a:t>Oil on canvas, 207.6 × 308 cm, Art Institute of Chicago.</a:t>
            </a:r>
            <a:endParaRPr sz="1700">
              <a:solidFill>
                <a:srgbClr val="CCCCCC"/>
              </a:solidFill>
              <a:latin typeface="Open Sans"/>
              <a:ea typeface="Open Sans"/>
              <a:cs typeface="Open Sans"/>
              <a:sym typeface="Open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grpSp>
        <p:nvGrpSpPr>
          <p:cNvPr id="492" name="Google Shape;492;p83"/>
          <p:cNvGrpSpPr/>
          <p:nvPr/>
        </p:nvGrpSpPr>
        <p:grpSpPr>
          <a:xfrm>
            <a:off x="0" y="23400"/>
            <a:ext cx="9158425" cy="6834601"/>
            <a:chOff x="0" y="23400"/>
            <a:chExt cx="9158425" cy="6834601"/>
          </a:xfrm>
        </p:grpSpPr>
        <p:pic>
          <p:nvPicPr>
            <p:cNvPr descr="Themes-Manet-A Bar at the Folies-Bergère-1881-82" id="493" name="Google Shape;493;p83"/>
            <p:cNvPicPr preferRelativeResize="0"/>
            <p:nvPr/>
          </p:nvPicPr>
          <p:blipFill rotWithShape="1">
            <a:blip r:embed="rId3">
              <a:alphaModFix/>
            </a:blip>
            <a:srcRect b="0" l="0" r="0" t="0"/>
            <a:stretch/>
          </p:blipFill>
          <p:spPr>
            <a:xfrm>
              <a:off x="2856800" y="3810458"/>
              <a:ext cx="4105062" cy="3047542"/>
            </a:xfrm>
            <a:prstGeom prst="rect">
              <a:avLst/>
            </a:prstGeom>
            <a:noFill/>
            <a:ln>
              <a:noFill/>
            </a:ln>
          </p:spPr>
        </p:pic>
        <p:pic>
          <p:nvPicPr>
            <p:cNvPr id="494" name="Google Shape;494;p83"/>
            <p:cNvPicPr preferRelativeResize="0"/>
            <p:nvPr/>
          </p:nvPicPr>
          <p:blipFill rotWithShape="1">
            <a:blip r:embed="rId4">
              <a:alphaModFix/>
            </a:blip>
            <a:srcRect b="0" l="0" r="0" t="0"/>
            <a:stretch/>
          </p:blipFill>
          <p:spPr>
            <a:xfrm>
              <a:off x="0" y="3810450"/>
              <a:ext cx="2657787" cy="3047551"/>
            </a:xfrm>
            <a:prstGeom prst="rect">
              <a:avLst/>
            </a:prstGeom>
            <a:noFill/>
            <a:ln>
              <a:noFill/>
            </a:ln>
          </p:spPr>
        </p:pic>
        <p:pic>
          <p:nvPicPr>
            <p:cNvPr id="495" name="Google Shape;495;p83"/>
            <p:cNvPicPr preferRelativeResize="0"/>
            <p:nvPr/>
          </p:nvPicPr>
          <p:blipFill rotWithShape="1">
            <a:blip r:embed="rId5">
              <a:alphaModFix/>
            </a:blip>
            <a:srcRect b="0" l="0" r="0" t="0"/>
            <a:stretch/>
          </p:blipFill>
          <p:spPr>
            <a:xfrm>
              <a:off x="7160881" y="3810450"/>
              <a:ext cx="1997544" cy="3047551"/>
            </a:xfrm>
            <a:prstGeom prst="rect">
              <a:avLst/>
            </a:prstGeom>
            <a:noFill/>
            <a:ln>
              <a:noFill/>
            </a:ln>
          </p:spPr>
        </p:pic>
        <p:pic>
          <p:nvPicPr>
            <p:cNvPr id="496" name="Google Shape;496;p83"/>
            <p:cNvPicPr preferRelativeResize="0"/>
            <p:nvPr/>
          </p:nvPicPr>
          <p:blipFill rotWithShape="1">
            <a:blip r:embed="rId6">
              <a:alphaModFix/>
            </a:blip>
            <a:srcRect b="0" l="0" r="0" t="0"/>
            <a:stretch/>
          </p:blipFill>
          <p:spPr>
            <a:xfrm>
              <a:off x="4740675" y="23400"/>
              <a:ext cx="4391575" cy="2969875"/>
            </a:xfrm>
            <a:prstGeom prst="rect">
              <a:avLst/>
            </a:prstGeom>
            <a:noFill/>
            <a:ln>
              <a:noFill/>
            </a:ln>
          </p:spPr>
        </p:pic>
      </p:grpSp>
      <p:sp>
        <p:nvSpPr>
          <p:cNvPr id="497" name="Google Shape;497;p83"/>
          <p:cNvSpPr txBox="1"/>
          <p:nvPr/>
        </p:nvSpPr>
        <p:spPr>
          <a:xfrm>
            <a:off x="50" y="11675"/>
            <a:ext cx="4752300" cy="1377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CC3300"/>
              </a:buClr>
              <a:buSzPts val="2800"/>
              <a:buFont typeface="Calibri"/>
              <a:buNone/>
            </a:pPr>
            <a:r>
              <a:rPr b="1" i="0" lang="en" sz="3100" u="none" cap="none" strike="noStrike">
                <a:solidFill>
                  <a:srgbClr val="FFFFFF"/>
                </a:solidFill>
                <a:latin typeface="Open Sans"/>
                <a:ea typeface="Open Sans"/>
                <a:cs typeface="Open Sans"/>
                <a:sym typeface="Open Sans"/>
              </a:rPr>
              <a:t>Impressionism </a:t>
            </a:r>
            <a:r>
              <a:rPr i="0" lang="en" sz="3100" u="none" cap="none" strike="noStrike">
                <a:solidFill>
                  <a:srgbClr val="FFFFFF"/>
                </a:solidFill>
                <a:latin typeface="Open Sans"/>
                <a:ea typeface="Open Sans"/>
                <a:cs typeface="Open Sans"/>
                <a:sym typeface="Open Sans"/>
              </a:rPr>
              <a:t>&amp;</a:t>
            </a:r>
            <a:r>
              <a:rPr b="1" i="0" lang="en" sz="3100" u="none" cap="none" strike="noStrike">
                <a:solidFill>
                  <a:srgbClr val="FFFFFF"/>
                </a:solidFill>
                <a:latin typeface="Open Sans"/>
                <a:ea typeface="Open Sans"/>
                <a:cs typeface="Open Sans"/>
                <a:sym typeface="Open Sans"/>
              </a:rPr>
              <a:t> </a:t>
            </a:r>
            <a:br>
              <a:rPr b="1" i="0" lang="en" sz="3100" u="none" cap="none" strike="noStrike">
                <a:solidFill>
                  <a:srgbClr val="FFFFFF"/>
                </a:solidFill>
                <a:latin typeface="Open Sans"/>
                <a:ea typeface="Open Sans"/>
                <a:cs typeface="Open Sans"/>
                <a:sym typeface="Open Sans"/>
              </a:rPr>
            </a:br>
            <a:r>
              <a:rPr b="1" i="0" lang="en" sz="3100" u="none" cap="none" strike="noStrike">
                <a:solidFill>
                  <a:srgbClr val="FFFFFF"/>
                </a:solidFill>
                <a:latin typeface="Open Sans"/>
                <a:ea typeface="Open Sans"/>
                <a:cs typeface="Open Sans"/>
                <a:sym typeface="Open Sans"/>
              </a:rPr>
              <a:t>Post-Impressionism</a:t>
            </a:r>
            <a:endParaRPr b="1" sz="3100">
              <a:solidFill>
                <a:srgbClr val="FFFFFF"/>
              </a:solidFill>
              <a:latin typeface="Open Sans"/>
              <a:ea typeface="Open Sans"/>
              <a:cs typeface="Open Sans"/>
              <a:sym typeface="Open Sans"/>
            </a:endParaRPr>
          </a:p>
        </p:txBody>
      </p:sp>
      <p:sp>
        <p:nvSpPr>
          <p:cNvPr descr="Translations" id="498" name="Google Shape;498;p83"/>
          <p:cNvSpPr txBox="1"/>
          <p:nvPr/>
        </p:nvSpPr>
        <p:spPr>
          <a:xfrm>
            <a:off x="-11750" y="1389275"/>
            <a:ext cx="4752300" cy="2421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الانطباعية وما بعد الانطباعية</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امپرسیونیسم و پست امپرسیونیسم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Impressionismus und Postimpressionismus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प्रभाववाद और उत्तर-प्रभाववाद</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인상주의와 후기인상주의</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Импресионизам и постимпресионизам</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Impresionismo y postimpresionismo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Impresyonismo at Post-Impresyonismo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Імпресіонізм і постімпресіонізм</a:t>
            </a:r>
            <a:endParaRPr sz="1600">
              <a:solidFill>
                <a:srgbClr val="AAAAA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grpSp>
        <p:nvGrpSpPr>
          <p:cNvPr id="503" name="Google Shape;503;p84"/>
          <p:cNvGrpSpPr/>
          <p:nvPr/>
        </p:nvGrpSpPr>
        <p:grpSpPr>
          <a:xfrm>
            <a:off x="107950" y="0"/>
            <a:ext cx="8963100" cy="6450087"/>
            <a:chOff x="107950" y="0"/>
            <a:chExt cx="8963100" cy="6450087"/>
          </a:xfrm>
        </p:grpSpPr>
        <p:sp>
          <p:nvSpPr>
            <p:cNvPr descr="All text" id="504" name="Google Shape;504;p84"/>
            <p:cNvSpPr txBox="1"/>
            <p:nvPr/>
          </p:nvSpPr>
          <p:spPr>
            <a:xfrm>
              <a:off x="107950" y="6021387"/>
              <a:ext cx="8963100" cy="4287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400" u="none" cap="none" strike="noStrike">
                  <a:solidFill>
                    <a:srgbClr val="FFFFFF"/>
                  </a:solidFill>
                  <a:latin typeface="Open Sans"/>
                  <a:ea typeface="Open Sans"/>
                  <a:cs typeface="Open Sans"/>
                  <a:sym typeface="Open Sans"/>
                </a:rPr>
                <a:t>Édouard Manet</a:t>
              </a:r>
              <a:r>
                <a:rPr i="0" lang="en" sz="2400" u="none" cap="none" strike="noStrike">
                  <a:solidFill>
                    <a:srgbClr val="B7B7B7"/>
                  </a:solidFill>
                  <a:latin typeface="Open Sans"/>
                  <a:ea typeface="Open Sans"/>
                  <a:cs typeface="Open Sans"/>
                  <a:sym typeface="Open Sans"/>
                </a:rPr>
                <a:t>, </a:t>
              </a:r>
              <a:r>
                <a:rPr b="1" i="1" lang="en" sz="2400" u="none" cap="none" strike="noStrike">
                  <a:solidFill>
                    <a:srgbClr val="FFFFFF"/>
                  </a:solidFill>
                  <a:latin typeface="Open Sans"/>
                  <a:ea typeface="Open Sans"/>
                  <a:cs typeface="Open Sans"/>
                  <a:sym typeface="Open Sans"/>
                </a:rPr>
                <a:t>A Bar at the Folies-Bergère</a:t>
              </a:r>
              <a:r>
                <a:rPr i="0" lang="en" sz="2400" u="none" cap="none" strike="noStrike">
                  <a:solidFill>
                    <a:srgbClr val="B7B7B7"/>
                  </a:solidFill>
                  <a:latin typeface="Open Sans"/>
                  <a:ea typeface="Open Sans"/>
                  <a:cs typeface="Open Sans"/>
                  <a:sym typeface="Open Sans"/>
                </a:rPr>
                <a:t>, 1881-82</a:t>
              </a:r>
              <a:endParaRPr>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Oil on canvas, 96 x 130 cm, Courtauld Gallery, London</a:t>
              </a:r>
              <a:endParaRPr>
                <a:solidFill>
                  <a:srgbClr val="B7B7B7"/>
                </a:solidFill>
                <a:latin typeface="Open Sans"/>
                <a:ea typeface="Open Sans"/>
                <a:cs typeface="Open Sans"/>
                <a:sym typeface="Open Sans"/>
              </a:endParaRPr>
            </a:p>
          </p:txBody>
        </p:sp>
        <p:pic>
          <p:nvPicPr>
            <p:cNvPr descr="Themes-Manet-A Bar at the Folies-Bergère-1881-82" id="505" name="Google Shape;505;p84"/>
            <p:cNvPicPr preferRelativeResize="0"/>
            <p:nvPr/>
          </p:nvPicPr>
          <p:blipFill rotWithShape="1">
            <a:blip r:embed="rId3">
              <a:alphaModFix/>
            </a:blip>
            <a:srcRect b="0" l="0" r="0" t="0"/>
            <a:stretch/>
          </p:blipFill>
          <p:spPr>
            <a:xfrm>
              <a:off x="516938" y="0"/>
              <a:ext cx="8110131" cy="6021376"/>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grpSp>
        <p:nvGrpSpPr>
          <p:cNvPr id="510" name="Google Shape;510;p85"/>
          <p:cNvGrpSpPr/>
          <p:nvPr/>
        </p:nvGrpSpPr>
        <p:grpSpPr>
          <a:xfrm>
            <a:off x="0" y="0"/>
            <a:ext cx="9143975" cy="6858001"/>
            <a:chOff x="0" y="0"/>
            <a:chExt cx="9143975" cy="6858001"/>
          </a:xfrm>
        </p:grpSpPr>
        <p:sp>
          <p:nvSpPr>
            <p:cNvPr descr="Title" id="511" name="Google Shape;511;p85"/>
            <p:cNvSpPr txBox="1"/>
            <p:nvPr/>
          </p:nvSpPr>
          <p:spPr>
            <a:xfrm>
              <a:off x="5979275" y="0"/>
              <a:ext cx="3164700" cy="36624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400" u="none" cap="none" strike="noStrike">
                  <a:solidFill>
                    <a:srgbClr val="FFFFFF"/>
                  </a:solidFill>
                  <a:latin typeface="Open Sans"/>
                  <a:ea typeface="Open Sans"/>
                  <a:cs typeface="Open Sans"/>
                  <a:sym typeface="Open Sans"/>
                </a:rPr>
                <a:t>Edgar Degas</a:t>
              </a:r>
              <a:endParaRPr b="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b="1" i="1" lang="en" sz="2400" u="none" cap="none" strike="noStrike">
                  <a:solidFill>
                    <a:srgbClr val="FFFFFF"/>
                  </a:solidFill>
                  <a:latin typeface="Open Sans"/>
                  <a:ea typeface="Open Sans"/>
                  <a:cs typeface="Open Sans"/>
                  <a:sym typeface="Open Sans"/>
                </a:rPr>
                <a:t>The Dancing Class</a:t>
              </a:r>
              <a:endParaRPr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1873-86</a:t>
              </a:r>
              <a:endParaRPr i="0" sz="2400" u="none" cap="none" strike="noStrike">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sz="1800">
                <a:solidFill>
                  <a:srgbClr val="B7B7B7"/>
                </a:solidFill>
                <a:latin typeface="Open Sans"/>
                <a:ea typeface="Open Sans"/>
                <a:cs typeface="Open Sans"/>
                <a:sym typeface="Open Sans"/>
              </a:endParaRPr>
            </a:p>
            <a:p>
              <a:pPr indent="0" lvl="0" marL="0" marR="0" rtl="0" algn="l">
                <a:lnSpc>
                  <a:spcPct val="100000"/>
                </a:lnSpc>
                <a:spcBef>
                  <a:spcPts val="0"/>
                </a:spcBef>
                <a:spcAft>
                  <a:spcPts val="0"/>
                </a:spcAft>
                <a:buClr>
                  <a:srgbClr val="FFFFFF"/>
                </a:buClr>
                <a:buSzPts val="2400"/>
                <a:buFont typeface="Calibri"/>
                <a:buNone/>
              </a:pPr>
              <a:r>
                <a:t/>
              </a:r>
              <a:endParaRPr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800" u="none" cap="none" strike="noStrike">
                  <a:solidFill>
                    <a:srgbClr val="B7B7B7"/>
                  </a:solidFill>
                  <a:latin typeface="Open Sans"/>
                  <a:ea typeface="Open Sans"/>
                  <a:cs typeface="Open Sans"/>
                  <a:sym typeface="Open Sans"/>
                </a:rPr>
                <a:t>Oil on canvas</a:t>
              </a:r>
              <a:endParaRPr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800" u="none" cap="none" strike="noStrike">
                  <a:solidFill>
                    <a:srgbClr val="B7B7B7"/>
                  </a:solidFill>
                  <a:latin typeface="Open Sans"/>
                  <a:ea typeface="Open Sans"/>
                  <a:cs typeface="Open Sans"/>
                  <a:sym typeface="Open Sans"/>
                </a:rPr>
                <a:t>85 x 75 cm</a:t>
              </a:r>
              <a:endParaRPr sz="18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1800" u="none" cap="none" strike="noStrike">
                  <a:solidFill>
                    <a:srgbClr val="B7B7B7"/>
                  </a:solidFill>
                  <a:latin typeface="Open Sans"/>
                  <a:ea typeface="Open Sans"/>
                  <a:cs typeface="Open Sans"/>
                  <a:sym typeface="Open Sans"/>
                </a:rPr>
                <a:t>Musée D'Orsay, Paris</a:t>
              </a:r>
              <a:endParaRPr sz="1200">
                <a:solidFill>
                  <a:srgbClr val="B7B7B7"/>
                </a:solidFill>
                <a:latin typeface="Average"/>
                <a:ea typeface="Average"/>
                <a:cs typeface="Average"/>
                <a:sym typeface="Average"/>
              </a:endParaRPr>
            </a:p>
          </p:txBody>
        </p:sp>
        <p:pic>
          <p:nvPicPr>
            <p:cNvPr id="512" name="Google Shape;512;p85"/>
            <p:cNvPicPr preferRelativeResize="0"/>
            <p:nvPr/>
          </p:nvPicPr>
          <p:blipFill rotWithShape="1">
            <a:blip r:embed="rId3">
              <a:alphaModFix/>
            </a:blip>
            <a:srcRect b="0" l="0" r="0" t="0"/>
            <a:stretch/>
          </p:blipFill>
          <p:spPr>
            <a:xfrm>
              <a:off x="0" y="0"/>
              <a:ext cx="5979280" cy="6858001"/>
            </a:xfrm>
            <a:prstGeom prst="rect">
              <a:avLst/>
            </a:prstGeom>
            <a:noFill/>
            <a:ln>
              <a:noFill/>
            </a:ln>
          </p:spPr>
        </p:pic>
      </p:grpSp>
      <p:sp>
        <p:nvSpPr>
          <p:cNvPr descr="Translations" id="513" name="Google Shape;513;p85"/>
          <p:cNvSpPr txBox="1"/>
          <p:nvPr/>
        </p:nvSpPr>
        <p:spPr>
          <a:xfrm>
            <a:off x="5979275" y="3662400"/>
            <a:ext cx="3164700" cy="31956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إدغار ديغا، فصل الرقص، 1873-1886</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ادگار دگا، کلاس رقص،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Edgar Degas, Die Tanzklasse,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एडगर डेगास, द डांसिंग क्लास,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에드가 드가, 춤 수업,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Едгар Дегас, Класа плеса,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Edgar Degas, La clase de baile,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Edgar Degas, The Dancing Class, 1873-86</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Едгар Дега, Танцювальний клас, 1873-86</a:t>
            </a:r>
            <a:endParaRPr sz="32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grpSp>
        <p:nvGrpSpPr>
          <p:cNvPr id="518" name="Google Shape;518;p86"/>
          <p:cNvGrpSpPr/>
          <p:nvPr/>
        </p:nvGrpSpPr>
        <p:grpSpPr>
          <a:xfrm>
            <a:off x="0" y="0"/>
            <a:ext cx="9143975" cy="6857999"/>
            <a:chOff x="0" y="0"/>
            <a:chExt cx="9143975" cy="6857999"/>
          </a:xfrm>
        </p:grpSpPr>
        <p:sp>
          <p:nvSpPr>
            <p:cNvPr descr="Title" id="519" name="Google Shape;519;p86"/>
            <p:cNvSpPr txBox="1"/>
            <p:nvPr/>
          </p:nvSpPr>
          <p:spPr>
            <a:xfrm>
              <a:off x="4494875" y="0"/>
              <a:ext cx="4649100" cy="40167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600" u="none" cap="none" strike="noStrike">
                  <a:solidFill>
                    <a:srgbClr val="FFFFFF"/>
                  </a:solidFill>
                  <a:latin typeface="Open Sans"/>
                  <a:ea typeface="Open Sans"/>
                  <a:cs typeface="Open Sans"/>
                  <a:sym typeface="Open Sans"/>
                </a:rPr>
                <a:t>Mary Cassatt</a:t>
              </a:r>
              <a:endParaRPr b="1" i="0" sz="26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sz="2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b="1" i="1" lang="en" sz="2600" u="none" cap="none" strike="noStrike">
                  <a:solidFill>
                    <a:srgbClr val="FFFFFF"/>
                  </a:solidFill>
                  <a:latin typeface="Open Sans"/>
                  <a:ea typeface="Open Sans"/>
                  <a:cs typeface="Open Sans"/>
                  <a:sym typeface="Open Sans"/>
                </a:rPr>
                <a:t>The Child's Bath</a:t>
              </a:r>
              <a:endParaRPr b="1" i="1" sz="26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b="1" i="1" sz="2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600" u="none" cap="none" strike="noStrike">
                  <a:solidFill>
                    <a:srgbClr val="B7B7B7"/>
                  </a:solidFill>
                  <a:latin typeface="Open Sans"/>
                  <a:ea typeface="Open Sans"/>
                  <a:cs typeface="Open Sans"/>
                  <a:sym typeface="Open Sans"/>
                </a:rPr>
                <a:t>1893</a:t>
              </a:r>
              <a:endParaRPr i="0" sz="2000" u="none" cap="none" strike="noStrike">
                <a:solidFill>
                  <a:srgbClr val="B7B7B7"/>
                </a:solidFill>
                <a:latin typeface="Open Sans"/>
                <a:ea typeface="Open Sans"/>
                <a:cs typeface="Open Sans"/>
                <a:sym typeface="Open Sans"/>
              </a:endParaRPr>
            </a:p>
            <a:p>
              <a:pPr indent="0" lvl="0" marL="0" marR="0" rtl="0" algn="l">
                <a:lnSpc>
                  <a:spcPct val="100000"/>
                </a:lnSpc>
                <a:spcBef>
                  <a:spcPts val="0"/>
                </a:spcBef>
                <a:spcAft>
                  <a:spcPts val="0"/>
                </a:spcAft>
                <a:buClr>
                  <a:srgbClr val="FFFFFF"/>
                </a:buClr>
                <a:buSzPts val="2400"/>
                <a:buFont typeface="Calibri"/>
                <a:buNone/>
              </a:pPr>
              <a:r>
                <a:t/>
              </a:r>
              <a:endParaRPr sz="2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t/>
              </a:r>
              <a:endParaRPr sz="2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000" u="none" cap="none" strike="noStrike">
                  <a:solidFill>
                    <a:srgbClr val="B7B7B7"/>
                  </a:solidFill>
                  <a:latin typeface="Open Sans"/>
                  <a:ea typeface="Open Sans"/>
                  <a:cs typeface="Open Sans"/>
                  <a:sym typeface="Open Sans"/>
                </a:rPr>
                <a:t>Oil on canvas</a:t>
              </a:r>
              <a:endParaRPr sz="2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000" u="none" cap="none" strike="noStrike">
                  <a:solidFill>
                    <a:srgbClr val="B7B7B7"/>
                  </a:solidFill>
                  <a:latin typeface="Open Sans"/>
                  <a:ea typeface="Open Sans"/>
                  <a:cs typeface="Open Sans"/>
                  <a:sym typeface="Open Sans"/>
                </a:rPr>
                <a:t>100 x 66 cm</a:t>
              </a:r>
              <a:endParaRPr sz="2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000" u="none" cap="none" strike="noStrike">
                  <a:solidFill>
                    <a:srgbClr val="B7B7B7"/>
                  </a:solidFill>
                  <a:latin typeface="Open Sans"/>
                  <a:ea typeface="Open Sans"/>
                  <a:cs typeface="Open Sans"/>
                  <a:sym typeface="Open Sans"/>
                </a:rPr>
                <a:t>Art Institute of Chicago</a:t>
              </a:r>
              <a:endParaRPr sz="2400">
                <a:solidFill>
                  <a:srgbClr val="B7B7B7"/>
                </a:solidFill>
                <a:latin typeface="Open Sans"/>
                <a:ea typeface="Open Sans"/>
                <a:cs typeface="Open Sans"/>
                <a:sym typeface="Open Sans"/>
              </a:endParaRPr>
            </a:p>
          </p:txBody>
        </p:sp>
        <p:pic>
          <p:nvPicPr>
            <p:cNvPr id="520" name="Google Shape;520;p86"/>
            <p:cNvPicPr preferRelativeResize="0"/>
            <p:nvPr/>
          </p:nvPicPr>
          <p:blipFill rotWithShape="1">
            <a:blip r:embed="rId3">
              <a:alphaModFix/>
            </a:blip>
            <a:srcRect b="0" l="0" r="0" t="0"/>
            <a:stretch/>
          </p:blipFill>
          <p:spPr>
            <a:xfrm>
              <a:off x="0" y="0"/>
              <a:ext cx="4494861" cy="6857999"/>
            </a:xfrm>
            <a:prstGeom prst="rect">
              <a:avLst/>
            </a:prstGeom>
            <a:noFill/>
            <a:ln>
              <a:noFill/>
            </a:ln>
          </p:spPr>
        </p:pic>
      </p:grpSp>
      <p:sp>
        <p:nvSpPr>
          <p:cNvPr descr="Translations" id="521" name="Google Shape;521;p86"/>
          <p:cNvSpPr txBox="1"/>
          <p:nvPr/>
        </p:nvSpPr>
        <p:spPr>
          <a:xfrm>
            <a:off x="4494875" y="4016700"/>
            <a:ext cx="4649100" cy="28413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ماري كاسات، حمام الطفل، 1893</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مری کاسات، حمام کودک،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Mary Cassatt, Das Kinderbad,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मैरी कसाट, द चाइल्ड्स बाथ,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메리 카사트, 아이의 목욕,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Мери Касат, Дечје купатило,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Mary Cassatt, El baño del niño,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Mary Cassatt, The Child's Bath,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Мері Кассат, «Дитяча ванна», 1893</a:t>
            </a:r>
            <a:endParaRPr sz="41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grpSp>
        <p:nvGrpSpPr>
          <p:cNvPr id="526" name="Google Shape;526;p87"/>
          <p:cNvGrpSpPr/>
          <p:nvPr/>
        </p:nvGrpSpPr>
        <p:grpSpPr>
          <a:xfrm>
            <a:off x="107950" y="0"/>
            <a:ext cx="8963100" cy="6858064"/>
            <a:chOff x="107950" y="0"/>
            <a:chExt cx="8963100" cy="6858064"/>
          </a:xfrm>
        </p:grpSpPr>
        <p:sp>
          <p:nvSpPr>
            <p:cNvPr descr="All text" id="527" name="Google Shape;527;p87"/>
            <p:cNvSpPr txBox="1"/>
            <p:nvPr/>
          </p:nvSpPr>
          <p:spPr>
            <a:xfrm>
              <a:off x="107950" y="6021364"/>
              <a:ext cx="8963100" cy="8367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2400" u="none" cap="none" strike="noStrike">
                  <a:solidFill>
                    <a:srgbClr val="FFFFFF"/>
                  </a:solidFill>
                  <a:latin typeface="Open Sans"/>
                  <a:ea typeface="Open Sans"/>
                  <a:cs typeface="Open Sans"/>
                  <a:sym typeface="Open Sans"/>
                </a:rPr>
                <a:t>Édouard Manet</a:t>
              </a:r>
              <a:r>
                <a:rPr i="0" lang="en" sz="2400" u="none" cap="none" strike="noStrike">
                  <a:solidFill>
                    <a:srgbClr val="B7B7B7"/>
                  </a:solidFill>
                  <a:latin typeface="Open Sans"/>
                  <a:ea typeface="Open Sans"/>
                  <a:cs typeface="Open Sans"/>
                  <a:sym typeface="Open Sans"/>
                </a:rPr>
                <a:t>, </a:t>
              </a:r>
              <a:r>
                <a:rPr b="1" i="1" lang="en" sz="2400" u="none" cap="none" strike="noStrike">
                  <a:solidFill>
                    <a:srgbClr val="FFFFFF"/>
                  </a:solidFill>
                  <a:latin typeface="Open Sans"/>
                  <a:ea typeface="Open Sans"/>
                  <a:cs typeface="Open Sans"/>
                  <a:sym typeface="Open Sans"/>
                </a:rPr>
                <a:t>Olympia</a:t>
              </a:r>
              <a:r>
                <a:rPr i="0" lang="en" sz="2400" u="none" cap="none" strike="noStrike">
                  <a:solidFill>
                    <a:srgbClr val="B7B7B7"/>
                  </a:solidFill>
                  <a:latin typeface="Open Sans"/>
                  <a:ea typeface="Open Sans"/>
                  <a:cs typeface="Open Sans"/>
                  <a:sym typeface="Open Sans"/>
                </a:rPr>
                <a:t>, 1863</a:t>
              </a:r>
              <a:endParaRPr>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FFFFFF"/>
                </a:buClr>
                <a:buSzPts val="2400"/>
                <a:buFont typeface="Calibri"/>
                <a:buNone/>
              </a:pPr>
              <a:r>
                <a:rPr i="0" lang="en" sz="2400" u="none" cap="none" strike="noStrike">
                  <a:solidFill>
                    <a:srgbClr val="B7B7B7"/>
                  </a:solidFill>
                  <a:latin typeface="Open Sans"/>
                  <a:ea typeface="Open Sans"/>
                  <a:cs typeface="Open Sans"/>
                  <a:sym typeface="Open Sans"/>
                </a:rPr>
                <a:t>Oil on canvas, 130.5 cm × 190 cm, Musée d'Orsay, Paris</a:t>
              </a:r>
              <a:endParaRPr>
                <a:solidFill>
                  <a:srgbClr val="B7B7B7"/>
                </a:solidFill>
                <a:latin typeface="Open Sans"/>
                <a:ea typeface="Open Sans"/>
                <a:cs typeface="Open Sans"/>
                <a:sym typeface="Open Sans"/>
              </a:endParaRPr>
            </a:p>
          </p:txBody>
        </p:sp>
        <p:pic>
          <p:nvPicPr>
            <p:cNvPr id="528" name="Google Shape;528;p87"/>
            <p:cNvPicPr preferRelativeResize="0"/>
            <p:nvPr/>
          </p:nvPicPr>
          <p:blipFill rotWithShape="1">
            <a:blip r:embed="rId3">
              <a:alphaModFix/>
            </a:blip>
            <a:srcRect b="0" l="0" r="0" t="0"/>
            <a:stretch/>
          </p:blipFill>
          <p:spPr>
            <a:xfrm>
              <a:off x="114300" y="0"/>
              <a:ext cx="8915402" cy="6032712"/>
            </a:xfrm>
            <a:prstGeom prst="rect">
              <a:avLst/>
            </a:prstGeom>
            <a:noFill/>
            <a:ln>
              <a:noFill/>
            </a:ln>
          </p:spPr>
        </p:pic>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grpSp>
        <p:nvGrpSpPr>
          <p:cNvPr id="533" name="Google Shape;533;p88"/>
          <p:cNvGrpSpPr/>
          <p:nvPr/>
        </p:nvGrpSpPr>
        <p:grpSpPr>
          <a:xfrm>
            <a:off x="0" y="23400"/>
            <a:ext cx="9158425" cy="6834601"/>
            <a:chOff x="0" y="23400"/>
            <a:chExt cx="9158425" cy="6834601"/>
          </a:xfrm>
        </p:grpSpPr>
        <p:pic>
          <p:nvPicPr>
            <p:cNvPr descr="Themes-Manet-A Bar at the Folies-Bergère-1881-82" id="534" name="Google Shape;534;p88"/>
            <p:cNvPicPr preferRelativeResize="0"/>
            <p:nvPr/>
          </p:nvPicPr>
          <p:blipFill rotWithShape="1">
            <a:blip r:embed="rId3">
              <a:alphaModFix/>
            </a:blip>
            <a:srcRect b="0" l="0" r="0" t="0"/>
            <a:stretch/>
          </p:blipFill>
          <p:spPr>
            <a:xfrm>
              <a:off x="2856800" y="3810458"/>
              <a:ext cx="4105062" cy="3047542"/>
            </a:xfrm>
            <a:prstGeom prst="rect">
              <a:avLst/>
            </a:prstGeom>
            <a:noFill/>
            <a:ln>
              <a:noFill/>
            </a:ln>
          </p:spPr>
        </p:pic>
        <p:pic>
          <p:nvPicPr>
            <p:cNvPr id="535" name="Google Shape;535;p88"/>
            <p:cNvPicPr preferRelativeResize="0"/>
            <p:nvPr/>
          </p:nvPicPr>
          <p:blipFill rotWithShape="1">
            <a:blip r:embed="rId4">
              <a:alphaModFix/>
            </a:blip>
            <a:srcRect b="0" l="0" r="0" t="0"/>
            <a:stretch/>
          </p:blipFill>
          <p:spPr>
            <a:xfrm>
              <a:off x="0" y="3810450"/>
              <a:ext cx="2657787" cy="3047551"/>
            </a:xfrm>
            <a:prstGeom prst="rect">
              <a:avLst/>
            </a:prstGeom>
            <a:noFill/>
            <a:ln>
              <a:noFill/>
            </a:ln>
          </p:spPr>
        </p:pic>
        <p:pic>
          <p:nvPicPr>
            <p:cNvPr id="536" name="Google Shape;536;p88"/>
            <p:cNvPicPr preferRelativeResize="0"/>
            <p:nvPr/>
          </p:nvPicPr>
          <p:blipFill rotWithShape="1">
            <a:blip r:embed="rId5">
              <a:alphaModFix/>
            </a:blip>
            <a:srcRect b="0" l="0" r="0" t="0"/>
            <a:stretch/>
          </p:blipFill>
          <p:spPr>
            <a:xfrm>
              <a:off x="7160881" y="3810450"/>
              <a:ext cx="1997544" cy="3047551"/>
            </a:xfrm>
            <a:prstGeom prst="rect">
              <a:avLst/>
            </a:prstGeom>
            <a:noFill/>
            <a:ln>
              <a:noFill/>
            </a:ln>
          </p:spPr>
        </p:pic>
        <p:pic>
          <p:nvPicPr>
            <p:cNvPr id="537" name="Google Shape;537;p88"/>
            <p:cNvPicPr preferRelativeResize="0"/>
            <p:nvPr/>
          </p:nvPicPr>
          <p:blipFill rotWithShape="1">
            <a:blip r:embed="rId6">
              <a:alphaModFix/>
            </a:blip>
            <a:srcRect b="0" l="0" r="0" t="0"/>
            <a:stretch/>
          </p:blipFill>
          <p:spPr>
            <a:xfrm>
              <a:off x="4740675" y="23400"/>
              <a:ext cx="4391575" cy="2969875"/>
            </a:xfrm>
            <a:prstGeom prst="rect">
              <a:avLst/>
            </a:prstGeom>
            <a:noFill/>
            <a:ln>
              <a:noFill/>
            </a:ln>
          </p:spPr>
        </p:pic>
      </p:grpSp>
      <p:sp>
        <p:nvSpPr>
          <p:cNvPr id="538" name="Google Shape;538;p88"/>
          <p:cNvSpPr txBox="1"/>
          <p:nvPr/>
        </p:nvSpPr>
        <p:spPr>
          <a:xfrm>
            <a:off x="50" y="11675"/>
            <a:ext cx="4752300" cy="1377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CC3300"/>
              </a:buClr>
              <a:buSzPts val="2800"/>
              <a:buFont typeface="Calibri"/>
              <a:buNone/>
            </a:pPr>
            <a:r>
              <a:rPr b="1" i="0" lang="en" sz="3100" u="none" cap="none" strike="noStrike">
                <a:solidFill>
                  <a:srgbClr val="FFFFFF"/>
                </a:solidFill>
                <a:latin typeface="Open Sans"/>
                <a:ea typeface="Open Sans"/>
                <a:cs typeface="Open Sans"/>
                <a:sym typeface="Open Sans"/>
              </a:rPr>
              <a:t>Impressionism </a:t>
            </a:r>
            <a:r>
              <a:rPr i="0" lang="en" sz="3100" u="none" cap="none" strike="noStrike">
                <a:solidFill>
                  <a:srgbClr val="FFFFFF"/>
                </a:solidFill>
                <a:latin typeface="Open Sans"/>
                <a:ea typeface="Open Sans"/>
                <a:cs typeface="Open Sans"/>
                <a:sym typeface="Open Sans"/>
              </a:rPr>
              <a:t>&amp;</a:t>
            </a:r>
            <a:r>
              <a:rPr b="1" i="0" lang="en" sz="3100" u="none" cap="none" strike="noStrike">
                <a:solidFill>
                  <a:srgbClr val="FFFFFF"/>
                </a:solidFill>
                <a:latin typeface="Open Sans"/>
                <a:ea typeface="Open Sans"/>
                <a:cs typeface="Open Sans"/>
                <a:sym typeface="Open Sans"/>
              </a:rPr>
              <a:t> </a:t>
            </a:r>
            <a:br>
              <a:rPr b="1" i="0" lang="en" sz="3100" u="none" cap="none" strike="noStrike">
                <a:solidFill>
                  <a:srgbClr val="FFFFFF"/>
                </a:solidFill>
                <a:latin typeface="Open Sans"/>
                <a:ea typeface="Open Sans"/>
                <a:cs typeface="Open Sans"/>
                <a:sym typeface="Open Sans"/>
              </a:rPr>
            </a:br>
            <a:r>
              <a:rPr b="1" i="0" lang="en" sz="3100" u="none" cap="none" strike="noStrike">
                <a:solidFill>
                  <a:srgbClr val="FFFFFF"/>
                </a:solidFill>
                <a:latin typeface="Open Sans"/>
                <a:ea typeface="Open Sans"/>
                <a:cs typeface="Open Sans"/>
                <a:sym typeface="Open Sans"/>
              </a:rPr>
              <a:t>Post-Impressionism</a:t>
            </a:r>
            <a:endParaRPr b="1" sz="3100">
              <a:solidFill>
                <a:srgbClr val="FFFFFF"/>
              </a:solidFill>
              <a:latin typeface="Open Sans"/>
              <a:ea typeface="Open Sans"/>
              <a:cs typeface="Open Sans"/>
              <a:sym typeface="Open Sans"/>
            </a:endParaRPr>
          </a:p>
        </p:txBody>
      </p:sp>
      <p:sp>
        <p:nvSpPr>
          <p:cNvPr descr="Translations" id="539" name="Google Shape;539;p88"/>
          <p:cNvSpPr txBox="1"/>
          <p:nvPr/>
        </p:nvSpPr>
        <p:spPr>
          <a:xfrm>
            <a:off x="-11750" y="1389275"/>
            <a:ext cx="4752300" cy="2421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الانطباعية وما بعد الانطباعية</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امپرسیونیسم و پست امپرسیونیسم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Impressionismus und Postimpressionismus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प्रभाववाद और उत्तर-प्रभाववाद</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인상주의와 후기인상주의</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Импресионизам и постимпресионизам</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Impresionismo y postimpresionismo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Impresyonismo at Post-Impresyonismo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Імпресіонізм і постімпресіонізм</a:t>
            </a:r>
            <a:endParaRPr sz="1600">
              <a:solidFill>
                <a:srgbClr val="AAAAA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5"/>
          <p:cNvSpPr txBox="1"/>
          <p:nvPr/>
        </p:nvSpPr>
        <p:spPr>
          <a:xfrm>
            <a:off x="5486400" y="100"/>
            <a:ext cx="3657600" cy="409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@llcozycam</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(Houston, TX)</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Tobe and Fat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Digital painting</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aw1-1.fna.fbcdn.net/v/t51.2885-15/sh0.08/e35/p750x750/120876933_344926230060916_7576490010556682341_n.jpg?tp=1&amp;_nc_ht=instagram.fyaw1-1.fna.fbcdn.net&amp;_nc_cat=104&amp;_nc_ohc=zy9NRd1-YaAAX-KrSe-&amp;edm=AABBvjUAAAAA&amp;ccb=7-4&amp;oh=926e6f443de50a1b89830abe1944dcec&amp;oe=60ADE3B1&amp;_nc_sid=83d603" id="230" name="Google Shape;230;p45"/>
          <p:cNvPicPr preferRelativeResize="0"/>
          <p:nvPr/>
        </p:nvPicPr>
        <p:blipFill>
          <a:blip r:embed="rId3">
            <a:alphaModFix/>
          </a:blip>
          <a:stretch>
            <a:fillRect/>
          </a:stretch>
        </p:blipFill>
        <p:spPr>
          <a:xfrm>
            <a:off x="0" y="100"/>
            <a:ext cx="5486400" cy="6858000"/>
          </a:xfrm>
          <a:prstGeom prst="rect">
            <a:avLst/>
          </a:prstGeom>
          <a:noFill/>
          <a:ln>
            <a:noFill/>
          </a:ln>
        </p:spPr>
      </p:pic>
      <p:pic>
        <p:nvPicPr>
          <p:cNvPr id="231" name="Google Shape;231;p45"/>
          <p:cNvPicPr preferRelativeResize="0"/>
          <p:nvPr/>
        </p:nvPicPr>
        <p:blipFill>
          <a:blip r:embed="rId4">
            <a:alphaModFix/>
          </a:blip>
          <a:stretch>
            <a:fillRect/>
          </a:stretch>
        </p:blipFill>
        <p:spPr>
          <a:xfrm>
            <a:off x="6400800" y="4098125"/>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descr="Title" id="548" name="Google Shape;548;p9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00FF00"/>
                </a:solidFill>
                <a:latin typeface="Oswald"/>
                <a:ea typeface="Oswald"/>
                <a:cs typeface="Oswald"/>
                <a:sym typeface="Oswald"/>
              </a:rPr>
              <a:t>Each day</a:t>
            </a:r>
            <a:r>
              <a:rPr lang="en" sz="4200">
                <a:solidFill>
                  <a:srgbClr val="FFFFFF"/>
                </a:solidFill>
                <a:latin typeface="Oswald"/>
                <a:ea typeface="Oswald"/>
                <a:cs typeface="Oswald"/>
                <a:sym typeface="Oswald"/>
              </a:rPr>
              <a:t> you take a photo you will have </a:t>
            </a:r>
            <a:r>
              <a:rPr lang="en" sz="4200">
                <a:solidFill>
                  <a:srgbClr val="00FF00"/>
                </a:solidFill>
                <a:latin typeface="Oswald"/>
                <a:ea typeface="Oswald"/>
                <a:cs typeface="Oswald"/>
                <a:sym typeface="Oswald"/>
              </a:rPr>
              <a:t>one less question</a:t>
            </a:r>
            <a:r>
              <a:rPr lang="en" sz="4200">
                <a:solidFill>
                  <a:srgbClr val="FFFFFF"/>
                </a:solidFill>
                <a:latin typeface="Oswald"/>
                <a:ea typeface="Oswald"/>
                <a:cs typeface="Oswald"/>
                <a:sym typeface="Oswald"/>
              </a:rPr>
              <a:t> to answer in your goal setting</a:t>
            </a:r>
            <a:endParaRPr sz="1900">
              <a:solidFill>
                <a:srgbClr val="AAAAAA"/>
              </a:solidFill>
              <a:latin typeface="Average"/>
              <a:ea typeface="Average"/>
              <a:cs typeface="Average"/>
              <a:sym typeface="Average"/>
            </a:endParaRPr>
          </a:p>
        </p:txBody>
      </p:sp>
      <p:sp>
        <p:nvSpPr>
          <p:cNvPr descr="Translations" id="549" name="Google Shape;549;p9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في كل يوم تلتقط فيه صورة، سيكون لديك سؤال أقل للإجابة عليه في تحديد أهدافك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你每天拍一张照片，在设定目标时就少了一个需要回答的问题。</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هر روزی که عکس می‌گیرید، در تعیین هدفتان یک سوال کمتر برای پاسخ دادن خواهید داشت.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Mit jedem Tag, an dem Sie ein Foto machen, müssen Sie bei der Zielsetzung eine Frage weniger beantworten.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प्रत्येक दिन जब आप एक फोटो लेंगे तो आपको अपने लक्ष्य निर्धारण में उत्तर देने के लिए एक प्रश्न कम होगा</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매일 사진을 찍으면 목표 설정에 대한 답해야 할 질문이 하나씩 줄어듭니다.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Her roja ku hûn wêneyek dikişînin, di danîna armanca xwe de pirsek kêmtir heye ku hûn bersiv bidin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Сваког дана када направите фотографију, имаћете једно питање мање на које треба да одговорите приликом постављања циља.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día que tomes una foto, tendrás una pregunta menos que responder en tu definición de objetivos.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Bawat araw na kukuha ka ng larawan ay magkakaroon ka ng isang mas kaunting tanong na sasagutin sa iyong setting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З кожним днем, коли ви робите фотографію, у вас буде на одне питання менше, на яке потрібно відповісти у постановці цілей.</a:t>
            </a:r>
            <a:endParaRPr sz="2100">
              <a:solidFill>
                <a:srgbClr val="CACACA"/>
              </a:solidFill>
              <a:latin typeface="Average"/>
              <a:ea typeface="Average"/>
              <a:cs typeface="Average"/>
              <a:sym typeface="Averag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7" name="Shape 557"/>
        <p:cNvGrpSpPr/>
        <p:nvPr/>
      </p:nvGrpSpPr>
      <p:grpSpPr>
        <a:xfrm>
          <a:off x="0" y="0"/>
          <a:ext cx="0" cy="0"/>
          <a:chOff x="0" y="0"/>
          <a:chExt cx="0" cy="0"/>
        </a:xfrm>
      </p:grpSpPr>
      <p:pic>
        <p:nvPicPr>
          <p:cNvPr id="558" name="Google Shape;558;p92"/>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559" name="Google Shape;559;p92"/>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6"/>
          <p:cNvSpPr txBox="1"/>
          <p:nvPr/>
        </p:nvSpPr>
        <p:spPr>
          <a:xfrm>
            <a:off x="5486400" y="300"/>
            <a:ext cx="3657600" cy="4114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Daphne Odjig </a:t>
            </a:r>
            <a:r>
              <a:rPr b="1" lang="en" sz="2400">
                <a:solidFill>
                  <a:srgbClr val="B7B7B7"/>
                </a:solidFill>
                <a:latin typeface="Cabin"/>
                <a:ea typeface="Cabin"/>
                <a:cs typeface="Cabin"/>
                <a:sym typeface="Cabin"/>
              </a:rPr>
              <a:t>FAC, OC.</a:t>
            </a:r>
            <a:endParaRPr b="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(BC, Canada)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Daughter of the Moon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acrylic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14" x 11"</a:t>
            </a:r>
            <a:endParaRPr sz="2400">
              <a:solidFill>
                <a:srgbClr val="B7B7B7"/>
              </a:solidFill>
              <a:latin typeface="Cabin"/>
              <a:ea typeface="Cabin"/>
              <a:cs typeface="Cabin"/>
              <a:sym typeface="Cabin"/>
            </a:endParaRPr>
          </a:p>
        </p:txBody>
      </p:sp>
      <p:pic>
        <p:nvPicPr>
          <p:cNvPr descr="Image from https://instagram.fyaw1-1.fna.fbcdn.net/v/t51.2885-15/sh0.08/e35/p750x750/87781285_1088867454805981_1041325021466684290_n.jpg?_nc_ht=instagram.fyaw1-1.fna.fbcdn.net&amp;_nc_cat=101&amp;_nc_ohc=wyYUSgYRW_UAX9WvgJ9&amp;oh=2f069b6fd022b5fcc94f23fb05982dd1&amp;oe=5E8D8F93" id="237" name="Google Shape;237;p46"/>
          <p:cNvPicPr preferRelativeResize="0"/>
          <p:nvPr/>
        </p:nvPicPr>
        <p:blipFill>
          <a:blip r:embed="rId3">
            <a:alphaModFix/>
          </a:blip>
          <a:stretch>
            <a:fillRect/>
          </a:stretch>
        </p:blipFill>
        <p:spPr>
          <a:xfrm>
            <a:off x="0" y="300"/>
            <a:ext cx="5486400" cy="6858000"/>
          </a:xfrm>
          <a:prstGeom prst="rect">
            <a:avLst/>
          </a:prstGeom>
          <a:noFill/>
          <a:ln>
            <a:noFill/>
          </a:ln>
        </p:spPr>
      </p:pic>
      <p:pic>
        <p:nvPicPr>
          <p:cNvPr id="238" name="Google Shape;238;p46"/>
          <p:cNvPicPr preferRelativeResize="0"/>
          <p:nvPr/>
        </p:nvPicPr>
        <p:blipFill>
          <a:blip r:embed="rId4">
            <a:alphaModFix/>
          </a:blip>
          <a:stretch>
            <a:fillRect/>
          </a:stretch>
        </p:blipFill>
        <p:spPr>
          <a:xfrm>
            <a:off x="6400800" y="4114800"/>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7"/>
          <p:cNvSpPr txBox="1"/>
          <p:nvPr/>
        </p:nvSpPr>
        <p:spPr>
          <a:xfrm>
            <a:off x="5486400" y="125"/>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Yaroslava Liseeva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@yaroslava_liseeva_art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(Russia)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The Rain Strings. The Richmond Roofs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120x90 cm</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«Струны дождя. Крыши Ричмонда» (2), 2021, холст/масло, размер 120х90 см.</a:t>
            </a:r>
            <a:endParaRPr sz="1800">
              <a:solidFill>
                <a:srgbClr val="B7B7B7"/>
              </a:solidFill>
              <a:latin typeface="Cabin"/>
              <a:ea typeface="Cabin"/>
              <a:cs typeface="Cabin"/>
              <a:sym typeface="Cabin"/>
            </a:endParaRPr>
          </a:p>
        </p:txBody>
      </p:sp>
      <p:pic>
        <p:nvPicPr>
          <p:cNvPr descr="Image from https://instagram.fyaw1-1.fna.fbcdn.net/v/t51.2885-15/sh0.08/e35/p750x750/164462321_847678262447823_2718555537315317421_n.jpg?tp=1&amp;_nc_ht=instagram.fyaw1-1.fna.fbcdn.net&amp;_nc_cat=103&amp;_nc_ohc=97Veilo3sW4AX-vRJiE&amp;edm=AABBvjUBAAAA&amp;ccb=7-4&amp;oh=7e559c40c2712a337d8ede7d52c5ae6d&amp;oe=60C4D76C&amp;_nc_sid=83d603" id="244" name="Google Shape;244;p47"/>
          <p:cNvPicPr preferRelativeResize="0"/>
          <p:nvPr/>
        </p:nvPicPr>
        <p:blipFill>
          <a:blip r:embed="rId3">
            <a:alphaModFix/>
          </a:blip>
          <a:stretch>
            <a:fillRect/>
          </a:stretch>
        </p:blipFill>
        <p:spPr>
          <a:xfrm>
            <a:off x="0" y="0"/>
            <a:ext cx="54864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8"/>
          <p:cNvSpPr txBox="1"/>
          <p:nvPr>
            <p:ph idx="1" type="body"/>
          </p:nvPr>
        </p:nvSpPr>
        <p:spPr>
          <a:xfrm>
            <a:off x="0" y="6139025"/>
            <a:ext cx="9144000" cy="71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Medieval illustration of grasshoppers</a:t>
            </a:r>
            <a:endParaRPr i="1">
              <a:solidFill>
                <a:srgbClr val="B7B7B7"/>
              </a:solidFill>
              <a:latin typeface="Cabin"/>
              <a:ea typeface="Cabin"/>
              <a:cs typeface="Cabin"/>
              <a:sym typeface="Cabin"/>
            </a:endParaRPr>
          </a:p>
        </p:txBody>
      </p:sp>
      <p:pic>
        <p:nvPicPr>
          <p:cNvPr descr="Image" id="250" name="Google Shape;250;p48"/>
          <p:cNvPicPr preferRelativeResize="0"/>
          <p:nvPr/>
        </p:nvPicPr>
        <p:blipFill>
          <a:blip r:embed="rId3">
            <a:alphaModFix/>
          </a:blip>
          <a:stretch>
            <a:fillRect/>
          </a:stretch>
        </p:blipFill>
        <p:spPr>
          <a:xfrm>
            <a:off x="0" y="0"/>
            <a:ext cx="9144001" cy="61390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49" title="Hanukkah_menorah_Italy_maybe_Ferrara_c1470_Israel_Mus_Ms_Roth_24_fol_113vMetzger_p70.jpg"/>
          <p:cNvPicPr preferRelativeResize="0"/>
          <p:nvPr/>
        </p:nvPicPr>
        <p:blipFill>
          <a:blip r:embed="rId3">
            <a:alphaModFix/>
          </a:blip>
          <a:stretch>
            <a:fillRect/>
          </a:stretch>
        </p:blipFill>
        <p:spPr>
          <a:xfrm>
            <a:off x="0" y="0"/>
            <a:ext cx="3634740" cy="6858000"/>
          </a:xfrm>
          <a:prstGeom prst="rect">
            <a:avLst/>
          </a:prstGeom>
          <a:noFill/>
          <a:ln>
            <a:noFill/>
          </a:ln>
        </p:spPr>
      </p:pic>
      <p:sp>
        <p:nvSpPr>
          <p:cNvPr id="256" name="Google Shape;256;p49"/>
          <p:cNvSpPr txBox="1"/>
          <p:nvPr>
            <p:ph idx="4294967295" type="body"/>
          </p:nvPr>
        </p:nvSpPr>
        <p:spPr>
          <a:xfrm>
            <a:off x="3634750" y="125"/>
            <a:ext cx="55092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i="1" lang="en" sz="2400">
                <a:solidFill>
                  <a:srgbClr val="FFFFFF"/>
                </a:solidFill>
                <a:latin typeface="Cabin"/>
                <a:ea typeface="Cabin"/>
                <a:cs typeface="Cabin"/>
                <a:sym typeface="Cabin"/>
              </a:rPr>
              <a:t>Lighting a Hanukkah menorah</a:t>
            </a:r>
            <a:endParaRPr sz="2400">
              <a:solidFill>
                <a:srgbClr val="FFFFFF"/>
              </a:solidFill>
              <a:latin typeface="Cabin"/>
              <a:ea typeface="Cabin"/>
              <a:cs typeface="Cabin"/>
              <a:sym typeface="Cabin"/>
            </a:endParaRPr>
          </a:p>
          <a:p>
            <a:pPr indent="0" lvl="0" marL="0" rtl="0" algn="ctr">
              <a:spcBef>
                <a:spcPts val="1600"/>
              </a:spcBef>
              <a:spcAft>
                <a:spcPts val="0"/>
              </a:spcAft>
              <a:buNone/>
            </a:pPr>
            <a:r>
              <a:rPr lang="en" sz="2400">
                <a:latin typeface="Cabin"/>
                <a:ea typeface="Cabin"/>
                <a:cs typeface="Cabin"/>
                <a:sym typeface="Cabin"/>
              </a:rPr>
              <a:t>Italy</a:t>
            </a:r>
            <a:endParaRPr sz="2400">
              <a:latin typeface="Cabin"/>
              <a:ea typeface="Cabin"/>
              <a:cs typeface="Cabin"/>
              <a:sym typeface="Cabin"/>
            </a:endParaRPr>
          </a:p>
          <a:p>
            <a:pPr indent="0" lvl="0" marL="0" rtl="0" algn="ctr">
              <a:spcBef>
                <a:spcPts val="1600"/>
              </a:spcBef>
              <a:spcAft>
                <a:spcPts val="1600"/>
              </a:spcAft>
              <a:buNone/>
            </a:pPr>
            <a:r>
              <a:rPr lang="en" sz="2400">
                <a:latin typeface="Cabin"/>
                <a:ea typeface="Cabin"/>
                <a:cs typeface="Cabin"/>
                <a:sym typeface="Cabin"/>
              </a:rPr>
              <a:t>c1470</a:t>
            </a:r>
            <a:endParaRPr i="1" sz="2400">
              <a:solidFill>
                <a:srgbClr val="B7B7B7"/>
              </a:solidFill>
              <a:latin typeface="Cabin"/>
              <a:ea typeface="Cabin"/>
              <a:cs typeface="Cabin"/>
              <a:sym typeface="Cabin"/>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